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</p:sldMasterIdLst>
  <p:notesMasterIdLst>
    <p:notesMasterId r:id="rId13"/>
  </p:notesMasterIdLst>
  <p:sldIdLst>
    <p:sldId id="256" r:id="rId2"/>
    <p:sldId id="263" r:id="rId3"/>
    <p:sldId id="276" r:id="rId4"/>
    <p:sldId id="264" r:id="rId5"/>
    <p:sldId id="277" r:id="rId6"/>
    <p:sldId id="278" r:id="rId7"/>
    <p:sldId id="279" r:id="rId8"/>
    <p:sldId id="280" r:id="rId9"/>
    <p:sldId id="281" r:id="rId10"/>
    <p:sldId id="282" r:id="rId11"/>
    <p:sldId id="283" r:id="rId12"/>
  </p:sldIdLst>
  <p:sldSz cx="9144000" cy="5143500" type="screen16x9"/>
  <p:notesSz cx="6858000" cy="9144000"/>
  <p:embeddedFontLst>
    <p:embeddedFont>
      <p:font typeface="DM Serif Display" panose="020B0604020202020204" charset="0"/>
      <p:regular r:id="rId14"/>
      <p:italic r:id="rId15"/>
    </p:embeddedFont>
    <p:embeddedFont>
      <p:font typeface="Mulish" panose="020B060402020202020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28794FC-BF64-42E7-8288-7186F19CAD5C}">
  <a:tblStyle styleId="{D28794FC-BF64-42E7-8288-7186F19CAD5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-102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6" name="Google Shape;25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446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1115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2738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1149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2532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5215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4032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91312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13251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8698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5836835" y="-20"/>
            <a:ext cx="3307072" cy="1681441"/>
            <a:chOff x="4147825" y="1080625"/>
            <a:chExt cx="952525" cy="484300"/>
          </a:xfrm>
        </p:grpSpPr>
        <p:sp>
          <p:nvSpPr>
            <p:cNvPr id="10" name="Google Shape;10;p2"/>
            <p:cNvSpPr/>
            <p:nvPr/>
          </p:nvSpPr>
          <p:spPr>
            <a:xfrm>
              <a:off x="4178775" y="1083000"/>
              <a:ext cx="919200" cy="447975"/>
            </a:xfrm>
            <a:custGeom>
              <a:avLst/>
              <a:gdLst/>
              <a:ahLst/>
              <a:cxnLst/>
              <a:rect l="l" t="t" r="r" b="b"/>
              <a:pathLst>
                <a:path w="36768" h="17919" extrusionOk="0">
                  <a:moveTo>
                    <a:pt x="1" y="1"/>
                  </a:moveTo>
                  <a:cubicBezTo>
                    <a:pt x="263" y="203"/>
                    <a:pt x="537" y="417"/>
                    <a:pt x="787" y="620"/>
                  </a:cubicBezTo>
                  <a:cubicBezTo>
                    <a:pt x="1370" y="1096"/>
                    <a:pt x="1906" y="1632"/>
                    <a:pt x="2442" y="2227"/>
                  </a:cubicBezTo>
                  <a:cubicBezTo>
                    <a:pt x="4109" y="4132"/>
                    <a:pt x="5216" y="6287"/>
                    <a:pt x="6287" y="8371"/>
                  </a:cubicBezTo>
                  <a:cubicBezTo>
                    <a:pt x="7538" y="10788"/>
                    <a:pt x="8716" y="13050"/>
                    <a:pt x="10621" y="14824"/>
                  </a:cubicBezTo>
                  <a:cubicBezTo>
                    <a:pt x="10776" y="14967"/>
                    <a:pt x="10955" y="15121"/>
                    <a:pt x="11133" y="15264"/>
                  </a:cubicBezTo>
                  <a:cubicBezTo>
                    <a:pt x="12621" y="16526"/>
                    <a:pt x="14407" y="17348"/>
                    <a:pt x="16431" y="17705"/>
                  </a:cubicBezTo>
                  <a:cubicBezTo>
                    <a:pt x="17225" y="17847"/>
                    <a:pt x="18057" y="17918"/>
                    <a:pt x="18922" y="17918"/>
                  </a:cubicBezTo>
                  <a:cubicBezTo>
                    <a:pt x="20084" y="17918"/>
                    <a:pt x="21306" y="17791"/>
                    <a:pt x="22575" y="17538"/>
                  </a:cubicBezTo>
                  <a:cubicBezTo>
                    <a:pt x="23456" y="17360"/>
                    <a:pt x="24349" y="17146"/>
                    <a:pt x="25206" y="16919"/>
                  </a:cubicBezTo>
                  <a:cubicBezTo>
                    <a:pt x="25956" y="16729"/>
                    <a:pt x="26730" y="16526"/>
                    <a:pt x="27480" y="16372"/>
                  </a:cubicBezTo>
                  <a:cubicBezTo>
                    <a:pt x="27742" y="16312"/>
                    <a:pt x="28052" y="16253"/>
                    <a:pt x="28350" y="16193"/>
                  </a:cubicBezTo>
                  <a:cubicBezTo>
                    <a:pt x="29493" y="15981"/>
                    <a:pt x="30474" y="15874"/>
                    <a:pt x="31361" y="15874"/>
                  </a:cubicBezTo>
                  <a:cubicBezTo>
                    <a:pt x="31969" y="15874"/>
                    <a:pt x="32534" y="15925"/>
                    <a:pt x="33076" y="16026"/>
                  </a:cubicBezTo>
                  <a:cubicBezTo>
                    <a:pt x="34136" y="16217"/>
                    <a:pt x="35077" y="16598"/>
                    <a:pt x="35922" y="17134"/>
                  </a:cubicBezTo>
                  <a:cubicBezTo>
                    <a:pt x="36220" y="17324"/>
                    <a:pt x="36505" y="17515"/>
                    <a:pt x="36767" y="17741"/>
                  </a:cubicBezTo>
                  <a:lnTo>
                    <a:pt x="36767" y="17681"/>
                  </a:lnTo>
                  <a:cubicBezTo>
                    <a:pt x="36505" y="17503"/>
                    <a:pt x="36220" y="17288"/>
                    <a:pt x="35934" y="17110"/>
                  </a:cubicBezTo>
                  <a:cubicBezTo>
                    <a:pt x="35077" y="16562"/>
                    <a:pt x="34136" y="16205"/>
                    <a:pt x="33076" y="16003"/>
                  </a:cubicBezTo>
                  <a:cubicBezTo>
                    <a:pt x="32525" y="15894"/>
                    <a:pt x="31948" y="15841"/>
                    <a:pt x="31326" y="15841"/>
                  </a:cubicBezTo>
                  <a:cubicBezTo>
                    <a:pt x="30444" y="15841"/>
                    <a:pt x="29468" y="15948"/>
                    <a:pt x="28338" y="16157"/>
                  </a:cubicBezTo>
                  <a:cubicBezTo>
                    <a:pt x="28040" y="16217"/>
                    <a:pt x="27719" y="16276"/>
                    <a:pt x="27469" y="16336"/>
                  </a:cubicBezTo>
                  <a:cubicBezTo>
                    <a:pt x="26707" y="16503"/>
                    <a:pt x="25933" y="16693"/>
                    <a:pt x="25194" y="16884"/>
                  </a:cubicBezTo>
                  <a:cubicBezTo>
                    <a:pt x="24325" y="17110"/>
                    <a:pt x="23432" y="17336"/>
                    <a:pt x="22563" y="17515"/>
                  </a:cubicBezTo>
                  <a:cubicBezTo>
                    <a:pt x="21287" y="17767"/>
                    <a:pt x="20070" y="17894"/>
                    <a:pt x="18914" y="17894"/>
                  </a:cubicBezTo>
                  <a:cubicBezTo>
                    <a:pt x="18052" y="17894"/>
                    <a:pt x="17225" y="17824"/>
                    <a:pt x="16431" y="17681"/>
                  </a:cubicBezTo>
                  <a:cubicBezTo>
                    <a:pt x="14419" y="17324"/>
                    <a:pt x="12645" y="16503"/>
                    <a:pt x="11157" y="15252"/>
                  </a:cubicBezTo>
                  <a:cubicBezTo>
                    <a:pt x="10967" y="15086"/>
                    <a:pt x="10800" y="14943"/>
                    <a:pt x="10657" y="14800"/>
                  </a:cubicBezTo>
                  <a:cubicBezTo>
                    <a:pt x="8764" y="13050"/>
                    <a:pt x="7585" y="10776"/>
                    <a:pt x="6335" y="8371"/>
                  </a:cubicBezTo>
                  <a:cubicBezTo>
                    <a:pt x="5252" y="6275"/>
                    <a:pt x="4132" y="4120"/>
                    <a:pt x="2465" y="2215"/>
                  </a:cubicBezTo>
                  <a:cubicBezTo>
                    <a:pt x="1930" y="1608"/>
                    <a:pt x="1394" y="1084"/>
                    <a:pt x="810" y="596"/>
                  </a:cubicBezTo>
                  <a:cubicBezTo>
                    <a:pt x="572" y="382"/>
                    <a:pt x="322" y="191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4204075" y="1083300"/>
              <a:ext cx="893600" cy="430650"/>
            </a:xfrm>
            <a:custGeom>
              <a:avLst/>
              <a:gdLst/>
              <a:ahLst/>
              <a:cxnLst/>
              <a:rect l="l" t="t" r="r" b="b"/>
              <a:pathLst>
                <a:path w="35744" h="17226" extrusionOk="0">
                  <a:moveTo>
                    <a:pt x="1" y="0"/>
                  </a:moveTo>
                  <a:cubicBezTo>
                    <a:pt x="406" y="298"/>
                    <a:pt x="787" y="608"/>
                    <a:pt x="1180" y="953"/>
                  </a:cubicBezTo>
                  <a:cubicBezTo>
                    <a:pt x="1739" y="1429"/>
                    <a:pt x="2263" y="1965"/>
                    <a:pt x="2787" y="2560"/>
                  </a:cubicBezTo>
                  <a:cubicBezTo>
                    <a:pt x="4335" y="4346"/>
                    <a:pt x="5442" y="6299"/>
                    <a:pt x="6537" y="8192"/>
                  </a:cubicBezTo>
                  <a:cubicBezTo>
                    <a:pt x="7907" y="10585"/>
                    <a:pt x="9193" y="12847"/>
                    <a:pt x="11240" y="14526"/>
                  </a:cubicBezTo>
                  <a:cubicBezTo>
                    <a:pt x="11383" y="14645"/>
                    <a:pt x="11562" y="14776"/>
                    <a:pt x="11752" y="14931"/>
                  </a:cubicBezTo>
                  <a:cubicBezTo>
                    <a:pt x="13777" y="16458"/>
                    <a:pt x="16281" y="17226"/>
                    <a:pt x="19228" y="17226"/>
                  </a:cubicBezTo>
                  <a:cubicBezTo>
                    <a:pt x="20440" y="17226"/>
                    <a:pt x="21727" y="17096"/>
                    <a:pt x="23087" y="16836"/>
                  </a:cubicBezTo>
                  <a:cubicBezTo>
                    <a:pt x="23813" y="16705"/>
                    <a:pt x="24552" y="16526"/>
                    <a:pt x="25290" y="16360"/>
                  </a:cubicBezTo>
                  <a:cubicBezTo>
                    <a:pt x="26147" y="16169"/>
                    <a:pt x="27052" y="15955"/>
                    <a:pt x="27933" y="15788"/>
                  </a:cubicBezTo>
                  <a:cubicBezTo>
                    <a:pt x="28219" y="15752"/>
                    <a:pt x="28493" y="15693"/>
                    <a:pt x="28778" y="15657"/>
                  </a:cubicBezTo>
                  <a:cubicBezTo>
                    <a:pt x="29652" y="15533"/>
                    <a:pt x="30440" y="15471"/>
                    <a:pt x="31167" y="15471"/>
                  </a:cubicBezTo>
                  <a:cubicBezTo>
                    <a:pt x="31976" y="15471"/>
                    <a:pt x="32708" y="15548"/>
                    <a:pt x="33398" y="15705"/>
                  </a:cubicBezTo>
                  <a:cubicBezTo>
                    <a:pt x="34279" y="15907"/>
                    <a:pt x="35029" y="16229"/>
                    <a:pt x="35743" y="16645"/>
                  </a:cubicBezTo>
                  <a:lnTo>
                    <a:pt x="35743" y="16586"/>
                  </a:lnTo>
                  <a:cubicBezTo>
                    <a:pt x="35053" y="16169"/>
                    <a:pt x="34279" y="15848"/>
                    <a:pt x="33410" y="15645"/>
                  </a:cubicBezTo>
                  <a:cubicBezTo>
                    <a:pt x="32720" y="15488"/>
                    <a:pt x="31984" y="15411"/>
                    <a:pt x="31172" y="15411"/>
                  </a:cubicBezTo>
                  <a:cubicBezTo>
                    <a:pt x="30443" y="15411"/>
                    <a:pt x="29652" y="15474"/>
                    <a:pt x="28778" y="15598"/>
                  </a:cubicBezTo>
                  <a:lnTo>
                    <a:pt x="27933" y="15729"/>
                  </a:lnTo>
                  <a:cubicBezTo>
                    <a:pt x="27040" y="15883"/>
                    <a:pt x="26147" y="16086"/>
                    <a:pt x="25290" y="16300"/>
                  </a:cubicBezTo>
                  <a:cubicBezTo>
                    <a:pt x="24552" y="16467"/>
                    <a:pt x="23813" y="16645"/>
                    <a:pt x="23087" y="16776"/>
                  </a:cubicBezTo>
                  <a:cubicBezTo>
                    <a:pt x="21726" y="17037"/>
                    <a:pt x="20439" y="17167"/>
                    <a:pt x="19229" y="17167"/>
                  </a:cubicBezTo>
                  <a:cubicBezTo>
                    <a:pt x="16291" y="17167"/>
                    <a:pt x="13804" y="16401"/>
                    <a:pt x="11788" y="14883"/>
                  </a:cubicBezTo>
                  <a:cubicBezTo>
                    <a:pt x="11598" y="14740"/>
                    <a:pt x="11419" y="14597"/>
                    <a:pt x="11264" y="14478"/>
                  </a:cubicBezTo>
                  <a:cubicBezTo>
                    <a:pt x="9240" y="12800"/>
                    <a:pt x="7942" y="10549"/>
                    <a:pt x="6573" y="8156"/>
                  </a:cubicBezTo>
                  <a:cubicBezTo>
                    <a:pt x="5490" y="6263"/>
                    <a:pt x="4370" y="4299"/>
                    <a:pt x="2823" y="2536"/>
                  </a:cubicBezTo>
                  <a:cubicBezTo>
                    <a:pt x="2311" y="1917"/>
                    <a:pt x="1775" y="1405"/>
                    <a:pt x="1203" y="929"/>
                  </a:cubicBezTo>
                  <a:cubicBezTo>
                    <a:pt x="834" y="608"/>
                    <a:pt x="465" y="298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231175" y="1083300"/>
              <a:ext cx="867100" cy="413225"/>
            </a:xfrm>
            <a:custGeom>
              <a:avLst/>
              <a:gdLst/>
              <a:ahLst/>
              <a:cxnLst/>
              <a:rect l="l" t="t" r="r" b="b"/>
              <a:pathLst>
                <a:path w="34684" h="16529" extrusionOk="0">
                  <a:moveTo>
                    <a:pt x="0" y="0"/>
                  </a:moveTo>
                  <a:cubicBezTo>
                    <a:pt x="512" y="405"/>
                    <a:pt x="1024" y="822"/>
                    <a:pt x="1524" y="1263"/>
                  </a:cubicBezTo>
                  <a:cubicBezTo>
                    <a:pt x="2060" y="1739"/>
                    <a:pt x="2572" y="2263"/>
                    <a:pt x="3096" y="2870"/>
                  </a:cubicBezTo>
                  <a:cubicBezTo>
                    <a:pt x="4513" y="4513"/>
                    <a:pt x="5608" y="6239"/>
                    <a:pt x="6668" y="7918"/>
                  </a:cubicBezTo>
                  <a:cubicBezTo>
                    <a:pt x="8192" y="10335"/>
                    <a:pt x="9633" y="12609"/>
                    <a:pt x="11823" y="14216"/>
                  </a:cubicBezTo>
                  <a:cubicBezTo>
                    <a:pt x="11966" y="14324"/>
                    <a:pt x="12133" y="14443"/>
                    <a:pt x="12335" y="14586"/>
                  </a:cubicBezTo>
                  <a:cubicBezTo>
                    <a:pt x="14274" y="15889"/>
                    <a:pt x="16597" y="16529"/>
                    <a:pt x="19384" y="16529"/>
                  </a:cubicBezTo>
                  <a:cubicBezTo>
                    <a:pt x="20671" y="16529"/>
                    <a:pt x="22058" y="16392"/>
                    <a:pt x="23551" y="16121"/>
                  </a:cubicBezTo>
                  <a:cubicBezTo>
                    <a:pt x="24122" y="16014"/>
                    <a:pt x="24718" y="15895"/>
                    <a:pt x="25289" y="15776"/>
                  </a:cubicBezTo>
                  <a:cubicBezTo>
                    <a:pt x="26289" y="15574"/>
                    <a:pt x="27325" y="15359"/>
                    <a:pt x="28337" y="15229"/>
                  </a:cubicBezTo>
                  <a:cubicBezTo>
                    <a:pt x="28623" y="15181"/>
                    <a:pt x="28909" y="15157"/>
                    <a:pt x="29171" y="15121"/>
                  </a:cubicBezTo>
                  <a:cubicBezTo>
                    <a:pt x="29793" y="15059"/>
                    <a:pt x="30372" y="15027"/>
                    <a:pt x="30917" y="15027"/>
                  </a:cubicBezTo>
                  <a:cubicBezTo>
                    <a:pt x="31935" y="15027"/>
                    <a:pt x="32833" y="15139"/>
                    <a:pt x="33671" y="15371"/>
                  </a:cubicBezTo>
                  <a:cubicBezTo>
                    <a:pt x="34028" y="15479"/>
                    <a:pt x="34350" y="15598"/>
                    <a:pt x="34683" y="15729"/>
                  </a:cubicBezTo>
                  <a:lnTo>
                    <a:pt x="34683" y="15693"/>
                  </a:lnTo>
                  <a:cubicBezTo>
                    <a:pt x="34350" y="15526"/>
                    <a:pt x="34028" y="15407"/>
                    <a:pt x="33671" y="15312"/>
                  </a:cubicBezTo>
                  <a:cubicBezTo>
                    <a:pt x="32833" y="15079"/>
                    <a:pt x="31933" y="14962"/>
                    <a:pt x="30910" y="14962"/>
                  </a:cubicBezTo>
                  <a:cubicBezTo>
                    <a:pt x="30365" y="14962"/>
                    <a:pt x="29784" y="14996"/>
                    <a:pt x="29159" y="15062"/>
                  </a:cubicBezTo>
                  <a:cubicBezTo>
                    <a:pt x="28873" y="15098"/>
                    <a:pt x="28611" y="15121"/>
                    <a:pt x="28325" y="15169"/>
                  </a:cubicBezTo>
                  <a:cubicBezTo>
                    <a:pt x="27301" y="15300"/>
                    <a:pt x="26266" y="15514"/>
                    <a:pt x="25277" y="15717"/>
                  </a:cubicBezTo>
                  <a:cubicBezTo>
                    <a:pt x="24706" y="15836"/>
                    <a:pt x="24111" y="15955"/>
                    <a:pt x="23527" y="16062"/>
                  </a:cubicBezTo>
                  <a:cubicBezTo>
                    <a:pt x="22039" y="16333"/>
                    <a:pt x="20656" y="16470"/>
                    <a:pt x="19372" y="16470"/>
                  </a:cubicBezTo>
                  <a:cubicBezTo>
                    <a:pt x="16596" y="16470"/>
                    <a:pt x="14280" y="15832"/>
                    <a:pt x="12359" y="14538"/>
                  </a:cubicBezTo>
                  <a:cubicBezTo>
                    <a:pt x="12145" y="14407"/>
                    <a:pt x="11978" y="14288"/>
                    <a:pt x="11835" y="14169"/>
                  </a:cubicBezTo>
                  <a:cubicBezTo>
                    <a:pt x="9644" y="12573"/>
                    <a:pt x="8216" y="10299"/>
                    <a:pt x="6704" y="7894"/>
                  </a:cubicBezTo>
                  <a:cubicBezTo>
                    <a:pt x="5644" y="6204"/>
                    <a:pt x="4560" y="4477"/>
                    <a:pt x="3132" y="2846"/>
                  </a:cubicBezTo>
                  <a:cubicBezTo>
                    <a:pt x="2608" y="2239"/>
                    <a:pt x="2084" y="1715"/>
                    <a:pt x="1548" y="1239"/>
                  </a:cubicBezTo>
                  <a:cubicBezTo>
                    <a:pt x="1060" y="810"/>
                    <a:pt x="572" y="393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258550" y="1082100"/>
              <a:ext cx="839125" cy="395875"/>
            </a:xfrm>
            <a:custGeom>
              <a:avLst/>
              <a:gdLst/>
              <a:ahLst/>
              <a:cxnLst/>
              <a:rect l="l" t="t" r="r" b="b"/>
              <a:pathLst>
                <a:path w="33565" h="15835" extrusionOk="0">
                  <a:moveTo>
                    <a:pt x="1" y="1"/>
                  </a:moveTo>
                  <a:cubicBezTo>
                    <a:pt x="620" y="489"/>
                    <a:pt x="1227" y="1037"/>
                    <a:pt x="1834" y="1596"/>
                  </a:cubicBezTo>
                  <a:cubicBezTo>
                    <a:pt x="2346" y="2073"/>
                    <a:pt x="2846" y="2596"/>
                    <a:pt x="3370" y="3204"/>
                  </a:cubicBezTo>
                  <a:cubicBezTo>
                    <a:pt x="4620" y="4644"/>
                    <a:pt x="5644" y="6156"/>
                    <a:pt x="6644" y="7573"/>
                  </a:cubicBezTo>
                  <a:cubicBezTo>
                    <a:pt x="8335" y="10050"/>
                    <a:pt x="9942" y="12371"/>
                    <a:pt x="12348" y="13907"/>
                  </a:cubicBezTo>
                  <a:cubicBezTo>
                    <a:pt x="12538" y="14026"/>
                    <a:pt x="12717" y="14122"/>
                    <a:pt x="12883" y="14229"/>
                  </a:cubicBezTo>
                  <a:cubicBezTo>
                    <a:pt x="14700" y="15305"/>
                    <a:pt x="16844" y="15834"/>
                    <a:pt x="19451" y="15834"/>
                  </a:cubicBezTo>
                  <a:cubicBezTo>
                    <a:pt x="20825" y="15834"/>
                    <a:pt x="22328" y="15687"/>
                    <a:pt x="23980" y="15396"/>
                  </a:cubicBezTo>
                  <a:cubicBezTo>
                    <a:pt x="24397" y="15324"/>
                    <a:pt x="24825" y="15241"/>
                    <a:pt x="25230" y="15169"/>
                  </a:cubicBezTo>
                  <a:cubicBezTo>
                    <a:pt x="26373" y="14955"/>
                    <a:pt x="27552" y="14741"/>
                    <a:pt x="28719" y="14634"/>
                  </a:cubicBezTo>
                  <a:cubicBezTo>
                    <a:pt x="28992" y="14610"/>
                    <a:pt x="29266" y="14586"/>
                    <a:pt x="29528" y="14574"/>
                  </a:cubicBezTo>
                  <a:cubicBezTo>
                    <a:pt x="29868" y="14556"/>
                    <a:pt x="30195" y="14547"/>
                    <a:pt x="30509" y="14547"/>
                  </a:cubicBezTo>
                  <a:cubicBezTo>
                    <a:pt x="31670" y="14547"/>
                    <a:pt x="32665" y="14671"/>
                    <a:pt x="33564" y="14943"/>
                  </a:cubicBezTo>
                  <a:lnTo>
                    <a:pt x="33564" y="14896"/>
                  </a:lnTo>
                  <a:cubicBezTo>
                    <a:pt x="32668" y="14646"/>
                    <a:pt x="31685" y="14518"/>
                    <a:pt x="30555" y="14518"/>
                  </a:cubicBezTo>
                  <a:cubicBezTo>
                    <a:pt x="30229" y="14518"/>
                    <a:pt x="29892" y="14529"/>
                    <a:pt x="29540" y="14550"/>
                  </a:cubicBezTo>
                  <a:cubicBezTo>
                    <a:pt x="29266" y="14562"/>
                    <a:pt x="28981" y="14586"/>
                    <a:pt x="28719" y="14610"/>
                  </a:cubicBezTo>
                  <a:cubicBezTo>
                    <a:pt x="27540" y="14705"/>
                    <a:pt x="26361" y="14931"/>
                    <a:pt x="25218" y="15146"/>
                  </a:cubicBezTo>
                  <a:lnTo>
                    <a:pt x="23968" y="15360"/>
                  </a:lnTo>
                  <a:cubicBezTo>
                    <a:pt x="22317" y="15648"/>
                    <a:pt x="20815" y="15794"/>
                    <a:pt x="19443" y="15794"/>
                  </a:cubicBezTo>
                  <a:cubicBezTo>
                    <a:pt x="16846" y="15794"/>
                    <a:pt x="14710" y="15272"/>
                    <a:pt x="12895" y="14205"/>
                  </a:cubicBezTo>
                  <a:cubicBezTo>
                    <a:pt x="12729" y="14110"/>
                    <a:pt x="12550" y="13991"/>
                    <a:pt x="12359" y="13872"/>
                  </a:cubicBezTo>
                  <a:cubicBezTo>
                    <a:pt x="9978" y="12359"/>
                    <a:pt x="8371" y="10038"/>
                    <a:pt x="6668" y="7561"/>
                  </a:cubicBezTo>
                  <a:cubicBezTo>
                    <a:pt x="5680" y="6121"/>
                    <a:pt x="4656" y="4632"/>
                    <a:pt x="3394" y="3180"/>
                  </a:cubicBezTo>
                  <a:cubicBezTo>
                    <a:pt x="2882" y="2573"/>
                    <a:pt x="2370" y="2049"/>
                    <a:pt x="1870" y="1572"/>
                  </a:cubicBezTo>
                  <a:cubicBezTo>
                    <a:pt x="1275" y="1013"/>
                    <a:pt x="679" y="489"/>
                    <a:pt x="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286525" y="1083000"/>
              <a:ext cx="810550" cy="378000"/>
            </a:xfrm>
            <a:custGeom>
              <a:avLst/>
              <a:gdLst/>
              <a:ahLst/>
              <a:cxnLst/>
              <a:rect l="l" t="t" r="r" b="b"/>
              <a:pathLst>
                <a:path w="32422" h="15120" extrusionOk="0">
                  <a:moveTo>
                    <a:pt x="1" y="1"/>
                  </a:moveTo>
                  <a:cubicBezTo>
                    <a:pt x="703" y="584"/>
                    <a:pt x="1406" y="1215"/>
                    <a:pt x="2096" y="1917"/>
                  </a:cubicBezTo>
                  <a:cubicBezTo>
                    <a:pt x="2596" y="2394"/>
                    <a:pt x="3085" y="2918"/>
                    <a:pt x="3609" y="3513"/>
                  </a:cubicBezTo>
                  <a:cubicBezTo>
                    <a:pt x="4656" y="4727"/>
                    <a:pt x="5573" y="5954"/>
                    <a:pt x="6442" y="7132"/>
                  </a:cubicBezTo>
                  <a:cubicBezTo>
                    <a:pt x="8454" y="9811"/>
                    <a:pt x="10181" y="12133"/>
                    <a:pt x="12848" y="13574"/>
                  </a:cubicBezTo>
                  <a:cubicBezTo>
                    <a:pt x="13026" y="13669"/>
                    <a:pt x="13217" y="13764"/>
                    <a:pt x="13384" y="13859"/>
                  </a:cubicBezTo>
                  <a:cubicBezTo>
                    <a:pt x="15254" y="14807"/>
                    <a:pt x="17351" y="15120"/>
                    <a:pt x="19405" y="15120"/>
                  </a:cubicBezTo>
                  <a:cubicBezTo>
                    <a:pt x="21143" y="15120"/>
                    <a:pt x="22850" y="14896"/>
                    <a:pt x="24361" y="14645"/>
                  </a:cubicBezTo>
                  <a:cubicBezTo>
                    <a:pt x="24599" y="14598"/>
                    <a:pt x="24861" y="14574"/>
                    <a:pt x="25099" y="14526"/>
                  </a:cubicBezTo>
                  <a:cubicBezTo>
                    <a:pt x="26385" y="14300"/>
                    <a:pt x="27719" y="14074"/>
                    <a:pt x="29040" y="14014"/>
                  </a:cubicBezTo>
                  <a:cubicBezTo>
                    <a:pt x="29302" y="14002"/>
                    <a:pt x="29576" y="13990"/>
                    <a:pt x="29838" y="13990"/>
                  </a:cubicBezTo>
                  <a:cubicBezTo>
                    <a:pt x="29906" y="13990"/>
                    <a:pt x="29974" y="13989"/>
                    <a:pt x="30042" y="13989"/>
                  </a:cubicBezTo>
                  <a:cubicBezTo>
                    <a:pt x="30913" y="13989"/>
                    <a:pt x="31703" y="14060"/>
                    <a:pt x="32422" y="14193"/>
                  </a:cubicBezTo>
                  <a:lnTo>
                    <a:pt x="32422" y="14157"/>
                  </a:lnTo>
                  <a:cubicBezTo>
                    <a:pt x="31672" y="14014"/>
                    <a:pt x="30826" y="13955"/>
                    <a:pt x="29874" y="13955"/>
                  </a:cubicBezTo>
                  <a:cubicBezTo>
                    <a:pt x="29612" y="13955"/>
                    <a:pt x="29326" y="13978"/>
                    <a:pt x="29064" y="13990"/>
                  </a:cubicBezTo>
                  <a:cubicBezTo>
                    <a:pt x="27742" y="14050"/>
                    <a:pt x="26409" y="14276"/>
                    <a:pt x="25111" y="14490"/>
                  </a:cubicBezTo>
                  <a:cubicBezTo>
                    <a:pt x="24861" y="14538"/>
                    <a:pt x="24623" y="14586"/>
                    <a:pt x="24385" y="14609"/>
                  </a:cubicBezTo>
                  <a:cubicBezTo>
                    <a:pt x="22888" y="14864"/>
                    <a:pt x="21198" y="15085"/>
                    <a:pt x="19475" y="15085"/>
                  </a:cubicBezTo>
                  <a:cubicBezTo>
                    <a:pt x="17417" y="15085"/>
                    <a:pt x="15311" y="14770"/>
                    <a:pt x="13431" y="13824"/>
                  </a:cubicBezTo>
                  <a:cubicBezTo>
                    <a:pt x="13264" y="13740"/>
                    <a:pt x="13074" y="13645"/>
                    <a:pt x="12895" y="13538"/>
                  </a:cubicBezTo>
                  <a:cubicBezTo>
                    <a:pt x="10240" y="12097"/>
                    <a:pt x="8514" y="9776"/>
                    <a:pt x="6514" y="7097"/>
                  </a:cubicBezTo>
                  <a:cubicBezTo>
                    <a:pt x="5633" y="5918"/>
                    <a:pt x="4704" y="4704"/>
                    <a:pt x="3644" y="3477"/>
                  </a:cubicBezTo>
                  <a:cubicBezTo>
                    <a:pt x="3132" y="2870"/>
                    <a:pt x="2644" y="2346"/>
                    <a:pt x="2144" y="1894"/>
                  </a:cubicBezTo>
                  <a:cubicBezTo>
                    <a:pt x="1453" y="1203"/>
                    <a:pt x="763" y="584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316600" y="1083300"/>
              <a:ext cx="781075" cy="361200"/>
            </a:xfrm>
            <a:custGeom>
              <a:avLst/>
              <a:gdLst/>
              <a:ahLst/>
              <a:cxnLst/>
              <a:rect l="l" t="t" r="r" b="b"/>
              <a:pathLst>
                <a:path w="31243" h="14448" extrusionOk="0">
                  <a:moveTo>
                    <a:pt x="0" y="0"/>
                  </a:moveTo>
                  <a:cubicBezTo>
                    <a:pt x="739" y="667"/>
                    <a:pt x="1513" y="1405"/>
                    <a:pt x="2322" y="2239"/>
                  </a:cubicBezTo>
                  <a:cubicBezTo>
                    <a:pt x="2787" y="2691"/>
                    <a:pt x="3251" y="3203"/>
                    <a:pt x="3787" y="3822"/>
                  </a:cubicBezTo>
                  <a:cubicBezTo>
                    <a:pt x="4572" y="4751"/>
                    <a:pt x="5299" y="5656"/>
                    <a:pt x="6001" y="6537"/>
                  </a:cubicBezTo>
                  <a:cubicBezTo>
                    <a:pt x="8311" y="9406"/>
                    <a:pt x="10299" y="11895"/>
                    <a:pt x="13300" y="13264"/>
                  </a:cubicBezTo>
                  <a:cubicBezTo>
                    <a:pt x="13478" y="13335"/>
                    <a:pt x="13633" y="13407"/>
                    <a:pt x="13847" y="13502"/>
                  </a:cubicBezTo>
                  <a:cubicBezTo>
                    <a:pt x="15485" y="14197"/>
                    <a:pt x="17298" y="14447"/>
                    <a:pt x="19174" y="14447"/>
                  </a:cubicBezTo>
                  <a:cubicBezTo>
                    <a:pt x="20993" y="14447"/>
                    <a:pt x="22871" y="14212"/>
                    <a:pt x="24706" y="13919"/>
                  </a:cubicBezTo>
                  <a:cubicBezTo>
                    <a:pt x="26218" y="13681"/>
                    <a:pt x="27778" y="13443"/>
                    <a:pt x="29337" y="13431"/>
                  </a:cubicBezTo>
                  <a:cubicBezTo>
                    <a:pt x="29623" y="13431"/>
                    <a:pt x="29885" y="13431"/>
                    <a:pt x="30123" y="13443"/>
                  </a:cubicBezTo>
                  <a:cubicBezTo>
                    <a:pt x="30516" y="13454"/>
                    <a:pt x="30885" y="13490"/>
                    <a:pt x="31242" y="13526"/>
                  </a:cubicBezTo>
                  <a:lnTo>
                    <a:pt x="31242" y="13478"/>
                  </a:lnTo>
                  <a:cubicBezTo>
                    <a:pt x="30885" y="13443"/>
                    <a:pt x="30516" y="13407"/>
                    <a:pt x="30123" y="13395"/>
                  </a:cubicBezTo>
                  <a:cubicBezTo>
                    <a:pt x="29873" y="13383"/>
                    <a:pt x="29611" y="13383"/>
                    <a:pt x="29326" y="13383"/>
                  </a:cubicBezTo>
                  <a:cubicBezTo>
                    <a:pt x="27766" y="13395"/>
                    <a:pt x="26194" y="13633"/>
                    <a:pt x="24694" y="13871"/>
                  </a:cubicBezTo>
                  <a:cubicBezTo>
                    <a:pt x="22859" y="14164"/>
                    <a:pt x="20984" y="14400"/>
                    <a:pt x="19167" y="14400"/>
                  </a:cubicBezTo>
                  <a:cubicBezTo>
                    <a:pt x="17295" y="14400"/>
                    <a:pt x="15485" y="14150"/>
                    <a:pt x="13847" y="13454"/>
                  </a:cubicBezTo>
                  <a:cubicBezTo>
                    <a:pt x="13657" y="13371"/>
                    <a:pt x="13478" y="13288"/>
                    <a:pt x="13312" y="13216"/>
                  </a:cubicBezTo>
                  <a:cubicBezTo>
                    <a:pt x="10335" y="11847"/>
                    <a:pt x="8335" y="9383"/>
                    <a:pt x="6037" y="6501"/>
                  </a:cubicBezTo>
                  <a:cubicBezTo>
                    <a:pt x="5334" y="5632"/>
                    <a:pt x="4608" y="4715"/>
                    <a:pt x="3810" y="3799"/>
                  </a:cubicBezTo>
                  <a:cubicBezTo>
                    <a:pt x="3275" y="3168"/>
                    <a:pt x="2822" y="2667"/>
                    <a:pt x="2358" y="2203"/>
                  </a:cubicBezTo>
                  <a:cubicBezTo>
                    <a:pt x="1548" y="1382"/>
                    <a:pt x="798" y="65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347550" y="1083000"/>
              <a:ext cx="750125" cy="345475"/>
            </a:xfrm>
            <a:custGeom>
              <a:avLst/>
              <a:gdLst/>
              <a:ahLst/>
              <a:cxnLst/>
              <a:rect l="l" t="t" r="r" b="b"/>
              <a:pathLst>
                <a:path w="30005" h="13819" extrusionOk="0">
                  <a:moveTo>
                    <a:pt x="1" y="1"/>
                  </a:moveTo>
                  <a:cubicBezTo>
                    <a:pt x="870" y="834"/>
                    <a:pt x="1703" y="1703"/>
                    <a:pt x="2501" y="2560"/>
                  </a:cubicBezTo>
                  <a:cubicBezTo>
                    <a:pt x="2942" y="3013"/>
                    <a:pt x="3394" y="3525"/>
                    <a:pt x="3918" y="4156"/>
                  </a:cubicBezTo>
                  <a:cubicBezTo>
                    <a:pt x="4370" y="4680"/>
                    <a:pt x="4811" y="5204"/>
                    <a:pt x="5239" y="5716"/>
                  </a:cubicBezTo>
                  <a:cubicBezTo>
                    <a:pt x="7942" y="8918"/>
                    <a:pt x="10264" y="11681"/>
                    <a:pt x="13693" y="12966"/>
                  </a:cubicBezTo>
                  <a:cubicBezTo>
                    <a:pt x="13871" y="13026"/>
                    <a:pt x="14050" y="13097"/>
                    <a:pt x="14229" y="13157"/>
                  </a:cubicBezTo>
                  <a:lnTo>
                    <a:pt x="14252" y="13157"/>
                  </a:lnTo>
                  <a:cubicBezTo>
                    <a:pt x="15646" y="13638"/>
                    <a:pt x="17138" y="13819"/>
                    <a:pt x="18724" y="13819"/>
                  </a:cubicBezTo>
                  <a:cubicBezTo>
                    <a:pt x="20674" y="13819"/>
                    <a:pt x="22766" y="13545"/>
                    <a:pt x="24992" y="13216"/>
                  </a:cubicBezTo>
                  <a:cubicBezTo>
                    <a:pt x="26315" y="13023"/>
                    <a:pt x="27602" y="12856"/>
                    <a:pt x="28900" y="12856"/>
                  </a:cubicBezTo>
                  <a:cubicBezTo>
                    <a:pt x="29121" y="12856"/>
                    <a:pt x="29342" y="12861"/>
                    <a:pt x="29564" y="12871"/>
                  </a:cubicBezTo>
                  <a:cubicBezTo>
                    <a:pt x="29707" y="12871"/>
                    <a:pt x="29862" y="12883"/>
                    <a:pt x="30004" y="12895"/>
                  </a:cubicBezTo>
                  <a:lnTo>
                    <a:pt x="30004" y="12859"/>
                  </a:lnTo>
                  <a:cubicBezTo>
                    <a:pt x="29862" y="12824"/>
                    <a:pt x="29707" y="12812"/>
                    <a:pt x="29576" y="12812"/>
                  </a:cubicBezTo>
                  <a:cubicBezTo>
                    <a:pt x="29356" y="12801"/>
                    <a:pt x="29136" y="12796"/>
                    <a:pt x="28915" y="12796"/>
                  </a:cubicBezTo>
                  <a:cubicBezTo>
                    <a:pt x="27620" y="12796"/>
                    <a:pt x="26315" y="12964"/>
                    <a:pt x="24992" y="13157"/>
                  </a:cubicBezTo>
                  <a:cubicBezTo>
                    <a:pt x="22758" y="13486"/>
                    <a:pt x="20659" y="13761"/>
                    <a:pt x="18705" y="13761"/>
                  </a:cubicBezTo>
                  <a:cubicBezTo>
                    <a:pt x="17128" y="13761"/>
                    <a:pt x="15647" y="13582"/>
                    <a:pt x="14264" y="13109"/>
                  </a:cubicBezTo>
                  <a:lnTo>
                    <a:pt x="14252" y="13109"/>
                  </a:lnTo>
                  <a:cubicBezTo>
                    <a:pt x="14074" y="13050"/>
                    <a:pt x="13895" y="12990"/>
                    <a:pt x="13717" y="12919"/>
                  </a:cubicBezTo>
                  <a:cubicBezTo>
                    <a:pt x="10288" y="11633"/>
                    <a:pt x="7966" y="8883"/>
                    <a:pt x="5275" y="5680"/>
                  </a:cubicBezTo>
                  <a:cubicBezTo>
                    <a:pt x="4847" y="5180"/>
                    <a:pt x="4406" y="4656"/>
                    <a:pt x="3954" y="4120"/>
                  </a:cubicBezTo>
                  <a:cubicBezTo>
                    <a:pt x="3418" y="3489"/>
                    <a:pt x="2965" y="2989"/>
                    <a:pt x="2537" y="2525"/>
                  </a:cubicBezTo>
                  <a:cubicBezTo>
                    <a:pt x="1751" y="1691"/>
                    <a:pt x="917" y="834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380300" y="1083000"/>
              <a:ext cx="717675" cy="329900"/>
            </a:xfrm>
            <a:custGeom>
              <a:avLst/>
              <a:gdLst/>
              <a:ahLst/>
              <a:cxnLst/>
              <a:rect l="l" t="t" r="r" b="b"/>
              <a:pathLst>
                <a:path w="28707" h="13196" extrusionOk="0">
                  <a:moveTo>
                    <a:pt x="0" y="1"/>
                  </a:moveTo>
                  <a:cubicBezTo>
                    <a:pt x="715" y="763"/>
                    <a:pt x="1429" y="1560"/>
                    <a:pt x="2179" y="2394"/>
                  </a:cubicBezTo>
                  <a:lnTo>
                    <a:pt x="2620" y="2882"/>
                  </a:lnTo>
                  <a:cubicBezTo>
                    <a:pt x="3096" y="3418"/>
                    <a:pt x="3572" y="3953"/>
                    <a:pt x="4001" y="4465"/>
                  </a:cubicBezTo>
                  <a:cubicBezTo>
                    <a:pt x="7358" y="8383"/>
                    <a:pt x="10002" y="11478"/>
                    <a:pt x="14050" y="12633"/>
                  </a:cubicBezTo>
                  <a:cubicBezTo>
                    <a:pt x="14216" y="12681"/>
                    <a:pt x="14395" y="12728"/>
                    <a:pt x="14562" y="12764"/>
                  </a:cubicBezTo>
                  <a:lnTo>
                    <a:pt x="14597" y="12788"/>
                  </a:lnTo>
                  <a:cubicBezTo>
                    <a:pt x="15717" y="13082"/>
                    <a:pt x="16889" y="13196"/>
                    <a:pt x="18106" y="13196"/>
                  </a:cubicBezTo>
                  <a:cubicBezTo>
                    <a:pt x="20087" y="13196"/>
                    <a:pt x="22185" y="12895"/>
                    <a:pt x="24361" y="12585"/>
                  </a:cubicBezTo>
                  <a:cubicBezTo>
                    <a:pt x="24646" y="12550"/>
                    <a:pt x="24944" y="12514"/>
                    <a:pt x="25230" y="12466"/>
                  </a:cubicBezTo>
                  <a:cubicBezTo>
                    <a:pt x="26301" y="12330"/>
                    <a:pt x="27417" y="12204"/>
                    <a:pt x="28555" y="12204"/>
                  </a:cubicBezTo>
                  <a:cubicBezTo>
                    <a:pt x="28605" y="12204"/>
                    <a:pt x="28656" y="12204"/>
                    <a:pt x="28706" y="12204"/>
                  </a:cubicBezTo>
                  <a:lnTo>
                    <a:pt x="28706" y="12157"/>
                  </a:lnTo>
                  <a:cubicBezTo>
                    <a:pt x="27504" y="12157"/>
                    <a:pt x="26337" y="12276"/>
                    <a:pt x="25218" y="12431"/>
                  </a:cubicBezTo>
                  <a:cubicBezTo>
                    <a:pt x="24932" y="12466"/>
                    <a:pt x="24634" y="12502"/>
                    <a:pt x="24349" y="12550"/>
                  </a:cubicBezTo>
                  <a:cubicBezTo>
                    <a:pt x="22177" y="12852"/>
                    <a:pt x="20082" y="13149"/>
                    <a:pt x="18110" y="13149"/>
                  </a:cubicBezTo>
                  <a:cubicBezTo>
                    <a:pt x="16893" y="13149"/>
                    <a:pt x="15723" y="13036"/>
                    <a:pt x="14609" y="12740"/>
                  </a:cubicBezTo>
                  <a:lnTo>
                    <a:pt x="14562" y="12728"/>
                  </a:lnTo>
                  <a:cubicBezTo>
                    <a:pt x="14395" y="12681"/>
                    <a:pt x="14216" y="12633"/>
                    <a:pt x="14050" y="12585"/>
                  </a:cubicBezTo>
                  <a:cubicBezTo>
                    <a:pt x="10025" y="11431"/>
                    <a:pt x="7370" y="8335"/>
                    <a:pt x="4037" y="4430"/>
                  </a:cubicBezTo>
                  <a:cubicBezTo>
                    <a:pt x="3608" y="3930"/>
                    <a:pt x="3132" y="3382"/>
                    <a:pt x="2655" y="2858"/>
                  </a:cubicBezTo>
                  <a:lnTo>
                    <a:pt x="2203" y="2370"/>
                  </a:lnTo>
                  <a:cubicBezTo>
                    <a:pt x="1477" y="1548"/>
                    <a:pt x="762" y="763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413925" y="1082700"/>
              <a:ext cx="683750" cy="316675"/>
            </a:xfrm>
            <a:custGeom>
              <a:avLst/>
              <a:gdLst/>
              <a:ahLst/>
              <a:cxnLst/>
              <a:rect l="l" t="t" r="r" b="b"/>
              <a:pathLst>
                <a:path w="27350" h="12667" extrusionOk="0">
                  <a:moveTo>
                    <a:pt x="1" y="1"/>
                  </a:moveTo>
                  <a:cubicBezTo>
                    <a:pt x="382" y="453"/>
                    <a:pt x="775" y="917"/>
                    <a:pt x="1180" y="1406"/>
                  </a:cubicBezTo>
                  <a:cubicBezTo>
                    <a:pt x="1668" y="1989"/>
                    <a:pt x="2168" y="2596"/>
                    <a:pt x="2680" y="3215"/>
                  </a:cubicBezTo>
                  <a:cubicBezTo>
                    <a:pt x="2942" y="3525"/>
                    <a:pt x="3215" y="3834"/>
                    <a:pt x="3466" y="4132"/>
                  </a:cubicBezTo>
                  <a:cubicBezTo>
                    <a:pt x="3644" y="4358"/>
                    <a:pt x="3835" y="4561"/>
                    <a:pt x="4013" y="4787"/>
                  </a:cubicBezTo>
                  <a:cubicBezTo>
                    <a:pt x="5406" y="6406"/>
                    <a:pt x="7073" y="8275"/>
                    <a:pt x="8859" y="9668"/>
                  </a:cubicBezTo>
                  <a:cubicBezTo>
                    <a:pt x="10621" y="11050"/>
                    <a:pt x="12407" y="11931"/>
                    <a:pt x="14336" y="12335"/>
                  </a:cubicBezTo>
                  <a:cubicBezTo>
                    <a:pt x="14491" y="12359"/>
                    <a:pt x="14669" y="12407"/>
                    <a:pt x="14836" y="12443"/>
                  </a:cubicBezTo>
                  <a:lnTo>
                    <a:pt x="14884" y="12455"/>
                  </a:lnTo>
                  <a:cubicBezTo>
                    <a:pt x="15688" y="12605"/>
                    <a:pt x="16518" y="12666"/>
                    <a:pt x="17371" y="12666"/>
                  </a:cubicBezTo>
                  <a:cubicBezTo>
                    <a:pt x="19217" y="12666"/>
                    <a:pt x="21170" y="12379"/>
                    <a:pt x="23206" y="12085"/>
                  </a:cubicBezTo>
                  <a:cubicBezTo>
                    <a:pt x="23920" y="11978"/>
                    <a:pt x="24671" y="11871"/>
                    <a:pt x="25409" y="11764"/>
                  </a:cubicBezTo>
                  <a:cubicBezTo>
                    <a:pt x="26016" y="11693"/>
                    <a:pt x="26671" y="11621"/>
                    <a:pt x="27349" y="11585"/>
                  </a:cubicBezTo>
                  <a:lnTo>
                    <a:pt x="27349" y="11550"/>
                  </a:lnTo>
                  <a:cubicBezTo>
                    <a:pt x="26671" y="11573"/>
                    <a:pt x="26004" y="11645"/>
                    <a:pt x="25409" y="11716"/>
                  </a:cubicBezTo>
                  <a:cubicBezTo>
                    <a:pt x="24659" y="11812"/>
                    <a:pt x="23920" y="11931"/>
                    <a:pt x="23206" y="12038"/>
                  </a:cubicBezTo>
                  <a:cubicBezTo>
                    <a:pt x="21178" y="12331"/>
                    <a:pt x="19228" y="12619"/>
                    <a:pt x="17382" y="12619"/>
                  </a:cubicBezTo>
                  <a:cubicBezTo>
                    <a:pt x="16530" y="12619"/>
                    <a:pt x="15700" y="12557"/>
                    <a:pt x="14896" y="12407"/>
                  </a:cubicBezTo>
                  <a:lnTo>
                    <a:pt x="14848" y="12395"/>
                  </a:lnTo>
                  <a:cubicBezTo>
                    <a:pt x="14693" y="12359"/>
                    <a:pt x="14515" y="12335"/>
                    <a:pt x="14348" y="12288"/>
                  </a:cubicBezTo>
                  <a:cubicBezTo>
                    <a:pt x="10419" y="11466"/>
                    <a:pt x="7609" y="8906"/>
                    <a:pt x="4061" y="4763"/>
                  </a:cubicBezTo>
                  <a:cubicBezTo>
                    <a:pt x="3870" y="4537"/>
                    <a:pt x="3692" y="4323"/>
                    <a:pt x="3513" y="4108"/>
                  </a:cubicBezTo>
                  <a:cubicBezTo>
                    <a:pt x="3263" y="3811"/>
                    <a:pt x="2989" y="3489"/>
                    <a:pt x="2727" y="3180"/>
                  </a:cubicBezTo>
                  <a:cubicBezTo>
                    <a:pt x="2203" y="2572"/>
                    <a:pt x="1691" y="1977"/>
                    <a:pt x="1215" y="1382"/>
                  </a:cubicBezTo>
                  <a:cubicBezTo>
                    <a:pt x="822" y="906"/>
                    <a:pt x="441" y="441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448175" y="1082400"/>
              <a:ext cx="649200" cy="303700"/>
            </a:xfrm>
            <a:custGeom>
              <a:avLst/>
              <a:gdLst/>
              <a:ahLst/>
              <a:cxnLst/>
              <a:rect l="l" t="t" r="r" b="b"/>
              <a:pathLst>
                <a:path w="25968" h="12148" extrusionOk="0">
                  <a:moveTo>
                    <a:pt x="0" y="1"/>
                  </a:moveTo>
                  <a:cubicBezTo>
                    <a:pt x="119" y="167"/>
                    <a:pt x="250" y="334"/>
                    <a:pt x="369" y="501"/>
                  </a:cubicBezTo>
                  <a:cubicBezTo>
                    <a:pt x="1107" y="1477"/>
                    <a:pt x="1881" y="2501"/>
                    <a:pt x="2703" y="3537"/>
                  </a:cubicBezTo>
                  <a:lnTo>
                    <a:pt x="2750" y="3596"/>
                  </a:lnTo>
                  <a:cubicBezTo>
                    <a:pt x="3155" y="4085"/>
                    <a:pt x="3584" y="4608"/>
                    <a:pt x="4001" y="5109"/>
                  </a:cubicBezTo>
                  <a:cubicBezTo>
                    <a:pt x="5786" y="7216"/>
                    <a:pt x="7346" y="8704"/>
                    <a:pt x="8930" y="9788"/>
                  </a:cubicBezTo>
                  <a:cubicBezTo>
                    <a:pt x="10728" y="11038"/>
                    <a:pt x="12573" y="11764"/>
                    <a:pt x="14561" y="12014"/>
                  </a:cubicBezTo>
                  <a:cubicBezTo>
                    <a:pt x="14740" y="12050"/>
                    <a:pt x="14930" y="12062"/>
                    <a:pt x="15097" y="12074"/>
                  </a:cubicBezTo>
                  <a:lnTo>
                    <a:pt x="15133" y="12074"/>
                  </a:lnTo>
                  <a:cubicBezTo>
                    <a:pt x="15606" y="12125"/>
                    <a:pt x="16087" y="12147"/>
                    <a:pt x="16575" y="12147"/>
                  </a:cubicBezTo>
                  <a:cubicBezTo>
                    <a:pt x="18368" y="12147"/>
                    <a:pt x="20257" y="11842"/>
                    <a:pt x="22241" y="11514"/>
                  </a:cubicBezTo>
                  <a:cubicBezTo>
                    <a:pt x="23312" y="11335"/>
                    <a:pt x="24432" y="11157"/>
                    <a:pt x="25551" y="11014"/>
                  </a:cubicBezTo>
                  <a:cubicBezTo>
                    <a:pt x="25694" y="11002"/>
                    <a:pt x="25837" y="10990"/>
                    <a:pt x="25968" y="10978"/>
                  </a:cubicBezTo>
                  <a:lnTo>
                    <a:pt x="25968" y="10966"/>
                  </a:lnTo>
                  <a:cubicBezTo>
                    <a:pt x="25848" y="10978"/>
                    <a:pt x="25706" y="10990"/>
                    <a:pt x="25563" y="11002"/>
                  </a:cubicBezTo>
                  <a:cubicBezTo>
                    <a:pt x="24455" y="11145"/>
                    <a:pt x="23336" y="11324"/>
                    <a:pt x="22265" y="11502"/>
                  </a:cubicBezTo>
                  <a:cubicBezTo>
                    <a:pt x="20280" y="11830"/>
                    <a:pt x="18399" y="12135"/>
                    <a:pt x="16603" y="12135"/>
                  </a:cubicBezTo>
                  <a:cubicBezTo>
                    <a:pt x="16115" y="12135"/>
                    <a:pt x="15633" y="12113"/>
                    <a:pt x="15157" y="12062"/>
                  </a:cubicBezTo>
                  <a:lnTo>
                    <a:pt x="15133" y="12062"/>
                  </a:lnTo>
                  <a:cubicBezTo>
                    <a:pt x="14954" y="12050"/>
                    <a:pt x="14776" y="12014"/>
                    <a:pt x="14597" y="12002"/>
                  </a:cubicBezTo>
                  <a:cubicBezTo>
                    <a:pt x="12597" y="11752"/>
                    <a:pt x="10775" y="11026"/>
                    <a:pt x="8977" y="9776"/>
                  </a:cubicBezTo>
                  <a:cubicBezTo>
                    <a:pt x="7406" y="8680"/>
                    <a:pt x="5846" y="7216"/>
                    <a:pt x="4060" y="5097"/>
                  </a:cubicBezTo>
                  <a:cubicBezTo>
                    <a:pt x="3631" y="4597"/>
                    <a:pt x="3215" y="4085"/>
                    <a:pt x="2810" y="3585"/>
                  </a:cubicBezTo>
                  <a:lnTo>
                    <a:pt x="2750" y="3525"/>
                  </a:lnTo>
                  <a:cubicBezTo>
                    <a:pt x="1917" y="2513"/>
                    <a:pt x="1155" y="1477"/>
                    <a:pt x="417" y="477"/>
                  </a:cubicBezTo>
                  <a:cubicBezTo>
                    <a:pt x="298" y="322"/>
                    <a:pt x="179" y="167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483275" y="1083300"/>
              <a:ext cx="614100" cy="293375"/>
            </a:xfrm>
            <a:custGeom>
              <a:avLst/>
              <a:gdLst/>
              <a:ahLst/>
              <a:cxnLst/>
              <a:rect l="l" t="t" r="r" b="b"/>
              <a:pathLst>
                <a:path w="24564" h="11735" extrusionOk="0">
                  <a:moveTo>
                    <a:pt x="1" y="0"/>
                  </a:moveTo>
                  <a:cubicBezTo>
                    <a:pt x="834" y="1263"/>
                    <a:pt x="1715" y="2572"/>
                    <a:pt x="2704" y="3858"/>
                  </a:cubicBezTo>
                  <a:cubicBezTo>
                    <a:pt x="3192" y="4501"/>
                    <a:pt x="3573" y="4977"/>
                    <a:pt x="3966" y="5430"/>
                  </a:cubicBezTo>
                  <a:cubicBezTo>
                    <a:pt x="5645" y="7418"/>
                    <a:pt x="7288" y="8882"/>
                    <a:pt x="8978" y="9895"/>
                  </a:cubicBezTo>
                  <a:cubicBezTo>
                    <a:pt x="10824" y="11002"/>
                    <a:pt x="12717" y="11597"/>
                    <a:pt x="14800" y="11716"/>
                  </a:cubicBezTo>
                  <a:cubicBezTo>
                    <a:pt x="14991" y="11728"/>
                    <a:pt x="15181" y="11728"/>
                    <a:pt x="15384" y="11728"/>
                  </a:cubicBezTo>
                  <a:cubicBezTo>
                    <a:pt x="15515" y="11732"/>
                    <a:pt x="15646" y="11734"/>
                    <a:pt x="15779" y="11734"/>
                  </a:cubicBezTo>
                  <a:cubicBezTo>
                    <a:pt x="17588" y="11734"/>
                    <a:pt x="19482" y="11366"/>
                    <a:pt x="21480" y="10978"/>
                  </a:cubicBezTo>
                  <a:cubicBezTo>
                    <a:pt x="22492" y="10787"/>
                    <a:pt x="23516" y="10597"/>
                    <a:pt x="24564" y="10442"/>
                  </a:cubicBezTo>
                  <a:lnTo>
                    <a:pt x="24564" y="10406"/>
                  </a:lnTo>
                  <a:cubicBezTo>
                    <a:pt x="23540" y="10537"/>
                    <a:pt x="22492" y="10728"/>
                    <a:pt x="21504" y="10930"/>
                  </a:cubicBezTo>
                  <a:cubicBezTo>
                    <a:pt x="19510" y="11318"/>
                    <a:pt x="17620" y="11675"/>
                    <a:pt x="15813" y="11675"/>
                  </a:cubicBezTo>
                  <a:cubicBezTo>
                    <a:pt x="15677" y="11675"/>
                    <a:pt x="15542" y="11673"/>
                    <a:pt x="15408" y="11669"/>
                  </a:cubicBezTo>
                  <a:cubicBezTo>
                    <a:pt x="15217" y="11669"/>
                    <a:pt x="15027" y="11657"/>
                    <a:pt x="14824" y="11657"/>
                  </a:cubicBezTo>
                  <a:cubicBezTo>
                    <a:pt x="12764" y="11538"/>
                    <a:pt x="10871" y="10954"/>
                    <a:pt x="9026" y="9859"/>
                  </a:cubicBezTo>
                  <a:cubicBezTo>
                    <a:pt x="7323" y="8847"/>
                    <a:pt x="5692" y="7382"/>
                    <a:pt x="4013" y="5394"/>
                  </a:cubicBezTo>
                  <a:cubicBezTo>
                    <a:pt x="3620" y="4942"/>
                    <a:pt x="3239" y="4453"/>
                    <a:pt x="2739" y="3822"/>
                  </a:cubicBezTo>
                  <a:cubicBezTo>
                    <a:pt x="1763" y="2560"/>
                    <a:pt x="894" y="1263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147825" y="1080625"/>
              <a:ext cx="952225" cy="484300"/>
            </a:xfrm>
            <a:custGeom>
              <a:avLst/>
              <a:gdLst/>
              <a:ahLst/>
              <a:cxnLst/>
              <a:rect l="l" t="t" r="r" b="b"/>
              <a:pathLst>
                <a:path w="38089" h="19372" extrusionOk="0">
                  <a:moveTo>
                    <a:pt x="1" y="0"/>
                  </a:moveTo>
                  <a:lnTo>
                    <a:pt x="179" y="143"/>
                  </a:lnTo>
                  <a:cubicBezTo>
                    <a:pt x="310" y="238"/>
                    <a:pt x="441" y="334"/>
                    <a:pt x="560" y="441"/>
                  </a:cubicBezTo>
                  <a:cubicBezTo>
                    <a:pt x="1156" y="917"/>
                    <a:pt x="1715" y="1429"/>
                    <a:pt x="2251" y="2036"/>
                  </a:cubicBezTo>
                  <a:cubicBezTo>
                    <a:pt x="3989" y="4037"/>
                    <a:pt x="5085" y="6394"/>
                    <a:pt x="6144" y="8668"/>
                  </a:cubicBezTo>
                  <a:cubicBezTo>
                    <a:pt x="7287" y="11109"/>
                    <a:pt x="8359" y="13419"/>
                    <a:pt x="10169" y="15276"/>
                  </a:cubicBezTo>
                  <a:cubicBezTo>
                    <a:pt x="10323" y="15443"/>
                    <a:pt x="10490" y="15597"/>
                    <a:pt x="10669" y="15764"/>
                  </a:cubicBezTo>
                  <a:cubicBezTo>
                    <a:pt x="12834" y="17779"/>
                    <a:pt x="15609" y="18803"/>
                    <a:pt x="18809" y="18803"/>
                  </a:cubicBezTo>
                  <a:cubicBezTo>
                    <a:pt x="19920" y="18803"/>
                    <a:pt x="21083" y="18680"/>
                    <a:pt x="22289" y="18431"/>
                  </a:cubicBezTo>
                  <a:cubicBezTo>
                    <a:pt x="23289" y="18217"/>
                    <a:pt x="24313" y="17943"/>
                    <a:pt x="25313" y="17657"/>
                  </a:cubicBezTo>
                  <a:lnTo>
                    <a:pt x="25325" y="17657"/>
                  </a:lnTo>
                  <a:cubicBezTo>
                    <a:pt x="25968" y="17479"/>
                    <a:pt x="26623" y="17288"/>
                    <a:pt x="27266" y="17121"/>
                  </a:cubicBezTo>
                  <a:cubicBezTo>
                    <a:pt x="27587" y="17026"/>
                    <a:pt x="27873" y="16967"/>
                    <a:pt x="28147" y="16907"/>
                  </a:cubicBezTo>
                  <a:cubicBezTo>
                    <a:pt x="29136" y="16684"/>
                    <a:pt x="30365" y="16448"/>
                    <a:pt x="31654" y="16448"/>
                  </a:cubicBezTo>
                  <a:cubicBezTo>
                    <a:pt x="32088" y="16448"/>
                    <a:pt x="32528" y="16475"/>
                    <a:pt x="32969" y="16538"/>
                  </a:cubicBezTo>
                  <a:cubicBezTo>
                    <a:pt x="34052" y="16693"/>
                    <a:pt x="35005" y="17026"/>
                    <a:pt x="35898" y="17550"/>
                  </a:cubicBezTo>
                  <a:cubicBezTo>
                    <a:pt x="36696" y="18026"/>
                    <a:pt x="37351" y="18562"/>
                    <a:pt x="37946" y="19217"/>
                  </a:cubicBezTo>
                  <a:lnTo>
                    <a:pt x="38089" y="19372"/>
                  </a:lnTo>
                  <a:lnTo>
                    <a:pt x="38089" y="19110"/>
                  </a:lnTo>
                  <a:lnTo>
                    <a:pt x="38065" y="19098"/>
                  </a:lnTo>
                  <a:cubicBezTo>
                    <a:pt x="37434" y="18419"/>
                    <a:pt x="36731" y="17848"/>
                    <a:pt x="35981" y="17407"/>
                  </a:cubicBezTo>
                  <a:cubicBezTo>
                    <a:pt x="35076" y="16871"/>
                    <a:pt x="34100" y="16526"/>
                    <a:pt x="32993" y="16359"/>
                  </a:cubicBezTo>
                  <a:cubicBezTo>
                    <a:pt x="32546" y="16296"/>
                    <a:pt x="32100" y="16270"/>
                    <a:pt x="31661" y="16270"/>
                  </a:cubicBezTo>
                  <a:cubicBezTo>
                    <a:pt x="30357" y="16270"/>
                    <a:pt x="29115" y="16506"/>
                    <a:pt x="28099" y="16729"/>
                  </a:cubicBezTo>
                  <a:cubicBezTo>
                    <a:pt x="27837" y="16788"/>
                    <a:pt x="27552" y="16871"/>
                    <a:pt x="27218" y="16943"/>
                  </a:cubicBezTo>
                  <a:cubicBezTo>
                    <a:pt x="26563" y="17110"/>
                    <a:pt x="25897" y="17300"/>
                    <a:pt x="25254" y="17479"/>
                  </a:cubicBezTo>
                  <a:cubicBezTo>
                    <a:pt x="24277" y="17764"/>
                    <a:pt x="23242" y="18038"/>
                    <a:pt x="22265" y="18253"/>
                  </a:cubicBezTo>
                  <a:cubicBezTo>
                    <a:pt x="21067" y="18500"/>
                    <a:pt x="19913" y="18622"/>
                    <a:pt x="18811" y="18622"/>
                  </a:cubicBezTo>
                  <a:cubicBezTo>
                    <a:pt x="15663" y="18622"/>
                    <a:pt x="12940" y="17620"/>
                    <a:pt x="10823" y="15645"/>
                  </a:cubicBezTo>
                  <a:cubicBezTo>
                    <a:pt x="10645" y="15478"/>
                    <a:pt x="10478" y="15324"/>
                    <a:pt x="10311" y="15157"/>
                  </a:cubicBezTo>
                  <a:cubicBezTo>
                    <a:pt x="8525" y="13323"/>
                    <a:pt x="7454" y="11014"/>
                    <a:pt x="6323" y="8597"/>
                  </a:cubicBezTo>
                  <a:cubicBezTo>
                    <a:pt x="5251" y="6299"/>
                    <a:pt x="4156" y="3929"/>
                    <a:pt x="2394" y="1929"/>
                  </a:cubicBezTo>
                  <a:cubicBezTo>
                    <a:pt x="1858" y="1310"/>
                    <a:pt x="1298" y="774"/>
                    <a:pt x="679" y="286"/>
                  </a:cubicBezTo>
                  <a:cubicBezTo>
                    <a:pt x="560" y="203"/>
                    <a:pt x="465" y="107"/>
                    <a:pt x="346" y="24"/>
                  </a:cubicBezTo>
                  <a:lnTo>
                    <a:pt x="32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517825" y="1081225"/>
              <a:ext cx="582525" cy="288150"/>
            </a:xfrm>
            <a:custGeom>
              <a:avLst/>
              <a:gdLst/>
              <a:ahLst/>
              <a:cxnLst/>
              <a:rect l="l" t="t" r="r" b="b"/>
              <a:pathLst>
                <a:path w="23301" h="11526" extrusionOk="0">
                  <a:moveTo>
                    <a:pt x="0" y="0"/>
                  </a:moveTo>
                  <a:lnTo>
                    <a:pt x="60" y="95"/>
                  </a:lnTo>
                  <a:cubicBezTo>
                    <a:pt x="798" y="1381"/>
                    <a:pt x="1679" y="2881"/>
                    <a:pt x="2703" y="4286"/>
                  </a:cubicBezTo>
                  <a:cubicBezTo>
                    <a:pt x="3131" y="4882"/>
                    <a:pt x="3536" y="5382"/>
                    <a:pt x="3941" y="5858"/>
                  </a:cubicBezTo>
                  <a:cubicBezTo>
                    <a:pt x="7168" y="9668"/>
                    <a:pt x="10728" y="11525"/>
                    <a:pt x="14835" y="11525"/>
                  </a:cubicBezTo>
                  <a:lnTo>
                    <a:pt x="15097" y="11525"/>
                  </a:lnTo>
                  <a:cubicBezTo>
                    <a:pt x="15276" y="11525"/>
                    <a:pt x="15478" y="11513"/>
                    <a:pt x="15681" y="11513"/>
                  </a:cubicBezTo>
                  <a:cubicBezTo>
                    <a:pt x="17383" y="11442"/>
                    <a:pt x="19122" y="11037"/>
                    <a:pt x="20967" y="10620"/>
                  </a:cubicBezTo>
                  <a:cubicBezTo>
                    <a:pt x="21693" y="10454"/>
                    <a:pt x="22467" y="10275"/>
                    <a:pt x="23241" y="10132"/>
                  </a:cubicBezTo>
                  <a:lnTo>
                    <a:pt x="23301" y="10120"/>
                  </a:lnTo>
                  <a:lnTo>
                    <a:pt x="23301" y="9918"/>
                  </a:lnTo>
                  <a:lnTo>
                    <a:pt x="23182" y="9942"/>
                  </a:lnTo>
                  <a:cubicBezTo>
                    <a:pt x="22408" y="10085"/>
                    <a:pt x="21634" y="10263"/>
                    <a:pt x="20907" y="10430"/>
                  </a:cubicBezTo>
                  <a:cubicBezTo>
                    <a:pt x="19074" y="10847"/>
                    <a:pt x="17347" y="11251"/>
                    <a:pt x="15669" y="11323"/>
                  </a:cubicBezTo>
                  <a:cubicBezTo>
                    <a:pt x="15442" y="11335"/>
                    <a:pt x="15264" y="11335"/>
                    <a:pt x="15085" y="11335"/>
                  </a:cubicBezTo>
                  <a:lnTo>
                    <a:pt x="14823" y="11335"/>
                  </a:lnTo>
                  <a:cubicBezTo>
                    <a:pt x="10763" y="11335"/>
                    <a:pt x="7263" y="9501"/>
                    <a:pt x="4072" y="5727"/>
                  </a:cubicBezTo>
                  <a:cubicBezTo>
                    <a:pt x="3691" y="5263"/>
                    <a:pt x="3286" y="4763"/>
                    <a:pt x="2846" y="4167"/>
                  </a:cubicBezTo>
                  <a:cubicBezTo>
                    <a:pt x="1834" y="2762"/>
                    <a:pt x="964" y="1286"/>
                    <a:pt x="238" y="24"/>
                  </a:cubicBezTo>
                  <a:lnTo>
                    <a:pt x="214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3;p2"/>
          <p:cNvGrpSpPr/>
          <p:nvPr/>
        </p:nvGrpSpPr>
        <p:grpSpPr>
          <a:xfrm flipH="1">
            <a:off x="10" y="-20"/>
            <a:ext cx="3307072" cy="1681441"/>
            <a:chOff x="4147825" y="1080625"/>
            <a:chExt cx="952525" cy="484300"/>
          </a:xfrm>
        </p:grpSpPr>
        <p:sp>
          <p:nvSpPr>
            <p:cNvPr id="24" name="Google Shape;24;p2"/>
            <p:cNvSpPr/>
            <p:nvPr/>
          </p:nvSpPr>
          <p:spPr>
            <a:xfrm>
              <a:off x="4178775" y="1083000"/>
              <a:ext cx="919200" cy="447975"/>
            </a:xfrm>
            <a:custGeom>
              <a:avLst/>
              <a:gdLst/>
              <a:ahLst/>
              <a:cxnLst/>
              <a:rect l="l" t="t" r="r" b="b"/>
              <a:pathLst>
                <a:path w="36768" h="17919" extrusionOk="0">
                  <a:moveTo>
                    <a:pt x="1" y="1"/>
                  </a:moveTo>
                  <a:cubicBezTo>
                    <a:pt x="263" y="203"/>
                    <a:pt x="537" y="417"/>
                    <a:pt x="787" y="620"/>
                  </a:cubicBezTo>
                  <a:cubicBezTo>
                    <a:pt x="1370" y="1096"/>
                    <a:pt x="1906" y="1632"/>
                    <a:pt x="2442" y="2227"/>
                  </a:cubicBezTo>
                  <a:cubicBezTo>
                    <a:pt x="4109" y="4132"/>
                    <a:pt x="5216" y="6287"/>
                    <a:pt x="6287" y="8371"/>
                  </a:cubicBezTo>
                  <a:cubicBezTo>
                    <a:pt x="7538" y="10788"/>
                    <a:pt x="8716" y="13050"/>
                    <a:pt x="10621" y="14824"/>
                  </a:cubicBezTo>
                  <a:cubicBezTo>
                    <a:pt x="10776" y="14967"/>
                    <a:pt x="10955" y="15121"/>
                    <a:pt x="11133" y="15264"/>
                  </a:cubicBezTo>
                  <a:cubicBezTo>
                    <a:pt x="12621" y="16526"/>
                    <a:pt x="14407" y="17348"/>
                    <a:pt x="16431" y="17705"/>
                  </a:cubicBezTo>
                  <a:cubicBezTo>
                    <a:pt x="17225" y="17847"/>
                    <a:pt x="18057" y="17918"/>
                    <a:pt x="18922" y="17918"/>
                  </a:cubicBezTo>
                  <a:cubicBezTo>
                    <a:pt x="20084" y="17918"/>
                    <a:pt x="21306" y="17791"/>
                    <a:pt x="22575" y="17538"/>
                  </a:cubicBezTo>
                  <a:cubicBezTo>
                    <a:pt x="23456" y="17360"/>
                    <a:pt x="24349" y="17146"/>
                    <a:pt x="25206" y="16919"/>
                  </a:cubicBezTo>
                  <a:cubicBezTo>
                    <a:pt x="25956" y="16729"/>
                    <a:pt x="26730" y="16526"/>
                    <a:pt x="27480" y="16372"/>
                  </a:cubicBezTo>
                  <a:cubicBezTo>
                    <a:pt x="27742" y="16312"/>
                    <a:pt x="28052" y="16253"/>
                    <a:pt x="28350" y="16193"/>
                  </a:cubicBezTo>
                  <a:cubicBezTo>
                    <a:pt x="29493" y="15981"/>
                    <a:pt x="30474" y="15874"/>
                    <a:pt x="31361" y="15874"/>
                  </a:cubicBezTo>
                  <a:cubicBezTo>
                    <a:pt x="31969" y="15874"/>
                    <a:pt x="32534" y="15925"/>
                    <a:pt x="33076" y="16026"/>
                  </a:cubicBezTo>
                  <a:cubicBezTo>
                    <a:pt x="34136" y="16217"/>
                    <a:pt x="35077" y="16598"/>
                    <a:pt x="35922" y="17134"/>
                  </a:cubicBezTo>
                  <a:cubicBezTo>
                    <a:pt x="36220" y="17324"/>
                    <a:pt x="36505" y="17515"/>
                    <a:pt x="36767" y="17741"/>
                  </a:cubicBezTo>
                  <a:lnTo>
                    <a:pt x="36767" y="17681"/>
                  </a:lnTo>
                  <a:cubicBezTo>
                    <a:pt x="36505" y="17503"/>
                    <a:pt x="36220" y="17288"/>
                    <a:pt x="35934" y="17110"/>
                  </a:cubicBezTo>
                  <a:cubicBezTo>
                    <a:pt x="35077" y="16562"/>
                    <a:pt x="34136" y="16205"/>
                    <a:pt x="33076" y="16003"/>
                  </a:cubicBezTo>
                  <a:cubicBezTo>
                    <a:pt x="32525" y="15894"/>
                    <a:pt x="31948" y="15841"/>
                    <a:pt x="31326" y="15841"/>
                  </a:cubicBezTo>
                  <a:cubicBezTo>
                    <a:pt x="30444" y="15841"/>
                    <a:pt x="29468" y="15948"/>
                    <a:pt x="28338" y="16157"/>
                  </a:cubicBezTo>
                  <a:cubicBezTo>
                    <a:pt x="28040" y="16217"/>
                    <a:pt x="27719" y="16276"/>
                    <a:pt x="27469" y="16336"/>
                  </a:cubicBezTo>
                  <a:cubicBezTo>
                    <a:pt x="26707" y="16503"/>
                    <a:pt x="25933" y="16693"/>
                    <a:pt x="25194" y="16884"/>
                  </a:cubicBezTo>
                  <a:cubicBezTo>
                    <a:pt x="24325" y="17110"/>
                    <a:pt x="23432" y="17336"/>
                    <a:pt x="22563" y="17515"/>
                  </a:cubicBezTo>
                  <a:cubicBezTo>
                    <a:pt x="21287" y="17767"/>
                    <a:pt x="20070" y="17894"/>
                    <a:pt x="18914" y="17894"/>
                  </a:cubicBezTo>
                  <a:cubicBezTo>
                    <a:pt x="18052" y="17894"/>
                    <a:pt x="17225" y="17824"/>
                    <a:pt x="16431" y="17681"/>
                  </a:cubicBezTo>
                  <a:cubicBezTo>
                    <a:pt x="14419" y="17324"/>
                    <a:pt x="12645" y="16503"/>
                    <a:pt x="11157" y="15252"/>
                  </a:cubicBezTo>
                  <a:cubicBezTo>
                    <a:pt x="10967" y="15086"/>
                    <a:pt x="10800" y="14943"/>
                    <a:pt x="10657" y="14800"/>
                  </a:cubicBezTo>
                  <a:cubicBezTo>
                    <a:pt x="8764" y="13050"/>
                    <a:pt x="7585" y="10776"/>
                    <a:pt x="6335" y="8371"/>
                  </a:cubicBezTo>
                  <a:cubicBezTo>
                    <a:pt x="5252" y="6275"/>
                    <a:pt x="4132" y="4120"/>
                    <a:pt x="2465" y="2215"/>
                  </a:cubicBezTo>
                  <a:cubicBezTo>
                    <a:pt x="1930" y="1608"/>
                    <a:pt x="1394" y="1084"/>
                    <a:pt x="810" y="596"/>
                  </a:cubicBezTo>
                  <a:cubicBezTo>
                    <a:pt x="572" y="382"/>
                    <a:pt x="322" y="191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204075" y="1083300"/>
              <a:ext cx="893600" cy="430650"/>
            </a:xfrm>
            <a:custGeom>
              <a:avLst/>
              <a:gdLst/>
              <a:ahLst/>
              <a:cxnLst/>
              <a:rect l="l" t="t" r="r" b="b"/>
              <a:pathLst>
                <a:path w="35744" h="17226" extrusionOk="0">
                  <a:moveTo>
                    <a:pt x="1" y="0"/>
                  </a:moveTo>
                  <a:cubicBezTo>
                    <a:pt x="406" y="298"/>
                    <a:pt x="787" y="608"/>
                    <a:pt x="1180" y="953"/>
                  </a:cubicBezTo>
                  <a:cubicBezTo>
                    <a:pt x="1739" y="1429"/>
                    <a:pt x="2263" y="1965"/>
                    <a:pt x="2787" y="2560"/>
                  </a:cubicBezTo>
                  <a:cubicBezTo>
                    <a:pt x="4335" y="4346"/>
                    <a:pt x="5442" y="6299"/>
                    <a:pt x="6537" y="8192"/>
                  </a:cubicBezTo>
                  <a:cubicBezTo>
                    <a:pt x="7907" y="10585"/>
                    <a:pt x="9193" y="12847"/>
                    <a:pt x="11240" y="14526"/>
                  </a:cubicBezTo>
                  <a:cubicBezTo>
                    <a:pt x="11383" y="14645"/>
                    <a:pt x="11562" y="14776"/>
                    <a:pt x="11752" y="14931"/>
                  </a:cubicBezTo>
                  <a:cubicBezTo>
                    <a:pt x="13777" y="16458"/>
                    <a:pt x="16281" y="17226"/>
                    <a:pt x="19228" y="17226"/>
                  </a:cubicBezTo>
                  <a:cubicBezTo>
                    <a:pt x="20440" y="17226"/>
                    <a:pt x="21727" y="17096"/>
                    <a:pt x="23087" y="16836"/>
                  </a:cubicBezTo>
                  <a:cubicBezTo>
                    <a:pt x="23813" y="16705"/>
                    <a:pt x="24552" y="16526"/>
                    <a:pt x="25290" y="16360"/>
                  </a:cubicBezTo>
                  <a:cubicBezTo>
                    <a:pt x="26147" y="16169"/>
                    <a:pt x="27052" y="15955"/>
                    <a:pt x="27933" y="15788"/>
                  </a:cubicBezTo>
                  <a:cubicBezTo>
                    <a:pt x="28219" y="15752"/>
                    <a:pt x="28493" y="15693"/>
                    <a:pt x="28778" y="15657"/>
                  </a:cubicBezTo>
                  <a:cubicBezTo>
                    <a:pt x="29652" y="15533"/>
                    <a:pt x="30440" y="15471"/>
                    <a:pt x="31167" y="15471"/>
                  </a:cubicBezTo>
                  <a:cubicBezTo>
                    <a:pt x="31976" y="15471"/>
                    <a:pt x="32708" y="15548"/>
                    <a:pt x="33398" y="15705"/>
                  </a:cubicBezTo>
                  <a:cubicBezTo>
                    <a:pt x="34279" y="15907"/>
                    <a:pt x="35029" y="16229"/>
                    <a:pt x="35743" y="16645"/>
                  </a:cubicBezTo>
                  <a:lnTo>
                    <a:pt x="35743" y="16586"/>
                  </a:lnTo>
                  <a:cubicBezTo>
                    <a:pt x="35053" y="16169"/>
                    <a:pt x="34279" y="15848"/>
                    <a:pt x="33410" y="15645"/>
                  </a:cubicBezTo>
                  <a:cubicBezTo>
                    <a:pt x="32720" y="15488"/>
                    <a:pt x="31984" y="15411"/>
                    <a:pt x="31172" y="15411"/>
                  </a:cubicBezTo>
                  <a:cubicBezTo>
                    <a:pt x="30443" y="15411"/>
                    <a:pt x="29652" y="15474"/>
                    <a:pt x="28778" y="15598"/>
                  </a:cubicBezTo>
                  <a:lnTo>
                    <a:pt x="27933" y="15729"/>
                  </a:lnTo>
                  <a:cubicBezTo>
                    <a:pt x="27040" y="15883"/>
                    <a:pt x="26147" y="16086"/>
                    <a:pt x="25290" y="16300"/>
                  </a:cubicBezTo>
                  <a:cubicBezTo>
                    <a:pt x="24552" y="16467"/>
                    <a:pt x="23813" y="16645"/>
                    <a:pt x="23087" y="16776"/>
                  </a:cubicBezTo>
                  <a:cubicBezTo>
                    <a:pt x="21726" y="17037"/>
                    <a:pt x="20439" y="17167"/>
                    <a:pt x="19229" y="17167"/>
                  </a:cubicBezTo>
                  <a:cubicBezTo>
                    <a:pt x="16291" y="17167"/>
                    <a:pt x="13804" y="16401"/>
                    <a:pt x="11788" y="14883"/>
                  </a:cubicBezTo>
                  <a:cubicBezTo>
                    <a:pt x="11598" y="14740"/>
                    <a:pt x="11419" y="14597"/>
                    <a:pt x="11264" y="14478"/>
                  </a:cubicBezTo>
                  <a:cubicBezTo>
                    <a:pt x="9240" y="12800"/>
                    <a:pt x="7942" y="10549"/>
                    <a:pt x="6573" y="8156"/>
                  </a:cubicBezTo>
                  <a:cubicBezTo>
                    <a:pt x="5490" y="6263"/>
                    <a:pt x="4370" y="4299"/>
                    <a:pt x="2823" y="2536"/>
                  </a:cubicBezTo>
                  <a:cubicBezTo>
                    <a:pt x="2311" y="1917"/>
                    <a:pt x="1775" y="1405"/>
                    <a:pt x="1203" y="929"/>
                  </a:cubicBezTo>
                  <a:cubicBezTo>
                    <a:pt x="834" y="608"/>
                    <a:pt x="465" y="298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231175" y="1083300"/>
              <a:ext cx="867100" cy="413225"/>
            </a:xfrm>
            <a:custGeom>
              <a:avLst/>
              <a:gdLst/>
              <a:ahLst/>
              <a:cxnLst/>
              <a:rect l="l" t="t" r="r" b="b"/>
              <a:pathLst>
                <a:path w="34684" h="16529" extrusionOk="0">
                  <a:moveTo>
                    <a:pt x="0" y="0"/>
                  </a:moveTo>
                  <a:cubicBezTo>
                    <a:pt x="512" y="405"/>
                    <a:pt x="1024" y="822"/>
                    <a:pt x="1524" y="1263"/>
                  </a:cubicBezTo>
                  <a:cubicBezTo>
                    <a:pt x="2060" y="1739"/>
                    <a:pt x="2572" y="2263"/>
                    <a:pt x="3096" y="2870"/>
                  </a:cubicBezTo>
                  <a:cubicBezTo>
                    <a:pt x="4513" y="4513"/>
                    <a:pt x="5608" y="6239"/>
                    <a:pt x="6668" y="7918"/>
                  </a:cubicBezTo>
                  <a:cubicBezTo>
                    <a:pt x="8192" y="10335"/>
                    <a:pt x="9633" y="12609"/>
                    <a:pt x="11823" y="14216"/>
                  </a:cubicBezTo>
                  <a:cubicBezTo>
                    <a:pt x="11966" y="14324"/>
                    <a:pt x="12133" y="14443"/>
                    <a:pt x="12335" y="14586"/>
                  </a:cubicBezTo>
                  <a:cubicBezTo>
                    <a:pt x="14274" y="15889"/>
                    <a:pt x="16597" y="16529"/>
                    <a:pt x="19384" y="16529"/>
                  </a:cubicBezTo>
                  <a:cubicBezTo>
                    <a:pt x="20671" y="16529"/>
                    <a:pt x="22058" y="16392"/>
                    <a:pt x="23551" y="16121"/>
                  </a:cubicBezTo>
                  <a:cubicBezTo>
                    <a:pt x="24122" y="16014"/>
                    <a:pt x="24718" y="15895"/>
                    <a:pt x="25289" y="15776"/>
                  </a:cubicBezTo>
                  <a:cubicBezTo>
                    <a:pt x="26289" y="15574"/>
                    <a:pt x="27325" y="15359"/>
                    <a:pt x="28337" y="15229"/>
                  </a:cubicBezTo>
                  <a:cubicBezTo>
                    <a:pt x="28623" y="15181"/>
                    <a:pt x="28909" y="15157"/>
                    <a:pt x="29171" y="15121"/>
                  </a:cubicBezTo>
                  <a:cubicBezTo>
                    <a:pt x="29793" y="15059"/>
                    <a:pt x="30372" y="15027"/>
                    <a:pt x="30917" y="15027"/>
                  </a:cubicBezTo>
                  <a:cubicBezTo>
                    <a:pt x="31935" y="15027"/>
                    <a:pt x="32833" y="15139"/>
                    <a:pt x="33671" y="15371"/>
                  </a:cubicBezTo>
                  <a:cubicBezTo>
                    <a:pt x="34028" y="15479"/>
                    <a:pt x="34350" y="15598"/>
                    <a:pt x="34683" y="15729"/>
                  </a:cubicBezTo>
                  <a:lnTo>
                    <a:pt x="34683" y="15693"/>
                  </a:lnTo>
                  <a:cubicBezTo>
                    <a:pt x="34350" y="15526"/>
                    <a:pt x="34028" y="15407"/>
                    <a:pt x="33671" y="15312"/>
                  </a:cubicBezTo>
                  <a:cubicBezTo>
                    <a:pt x="32833" y="15079"/>
                    <a:pt x="31933" y="14962"/>
                    <a:pt x="30910" y="14962"/>
                  </a:cubicBezTo>
                  <a:cubicBezTo>
                    <a:pt x="30365" y="14962"/>
                    <a:pt x="29784" y="14996"/>
                    <a:pt x="29159" y="15062"/>
                  </a:cubicBezTo>
                  <a:cubicBezTo>
                    <a:pt x="28873" y="15098"/>
                    <a:pt x="28611" y="15121"/>
                    <a:pt x="28325" y="15169"/>
                  </a:cubicBezTo>
                  <a:cubicBezTo>
                    <a:pt x="27301" y="15300"/>
                    <a:pt x="26266" y="15514"/>
                    <a:pt x="25277" y="15717"/>
                  </a:cubicBezTo>
                  <a:cubicBezTo>
                    <a:pt x="24706" y="15836"/>
                    <a:pt x="24111" y="15955"/>
                    <a:pt x="23527" y="16062"/>
                  </a:cubicBezTo>
                  <a:cubicBezTo>
                    <a:pt x="22039" y="16333"/>
                    <a:pt x="20656" y="16470"/>
                    <a:pt x="19372" y="16470"/>
                  </a:cubicBezTo>
                  <a:cubicBezTo>
                    <a:pt x="16596" y="16470"/>
                    <a:pt x="14280" y="15832"/>
                    <a:pt x="12359" y="14538"/>
                  </a:cubicBezTo>
                  <a:cubicBezTo>
                    <a:pt x="12145" y="14407"/>
                    <a:pt x="11978" y="14288"/>
                    <a:pt x="11835" y="14169"/>
                  </a:cubicBezTo>
                  <a:cubicBezTo>
                    <a:pt x="9644" y="12573"/>
                    <a:pt x="8216" y="10299"/>
                    <a:pt x="6704" y="7894"/>
                  </a:cubicBezTo>
                  <a:cubicBezTo>
                    <a:pt x="5644" y="6204"/>
                    <a:pt x="4560" y="4477"/>
                    <a:pt x="3132" y="2846"/>
                  </a:cubicBezTo>
                  <a:cubicBezTo>
                    <a:pt x="2608" y="2239"/>
                    <a:pt x="2084" y="1715"/>
                    <a:pt x="1548" y="1239"/>
                  </a:cubicBezTo>
                  <a:cubicBezTo>
                    <a:pt x="1060" y="810"/>
                    <a:pt x="572" y="393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258550" y="1082100"/>
              <a:ext cx="839125" cy="395875"/>
            </a:xfrm>
            <a:custGeom>
              <a:avLst/>
              <a:gdLst/>
              <a:ahLst/>
              <a:cxnLst/>
              <a:rect l="l" t="t" r="r" b="b"/>
              <a:pathLst>
                <a:path w="33565" h="15835" extrusionOk="0">
                  <a:moveTo>
                    <a:pt x="1" y="1"/>
                  </a:moveTo>
                  <a:cubicBezTo>
                    <a:pt x="620" y="489"/>
                    <a:pt x="1227" y="1037"/>
                    <a:pt x="1834" y="1596"/>
                  </a:cubicBezTo>
                  <a:cubicBezTo>
                    <a:pt x="2346" y="2073"/>
                    <a:pt x="2846" y="2596"/>
                    <a:pt x="3370" y="3204"/>
                  </a:cubicBezTo>
                  <a:cubicBezTo>
                    <a:pt x="4620" y="4644"/>
                    <a:pt x="5644" y="6156"/>
                    <a:pt x="6644" y="7573"/>
                  </a:cubicBezTo>
                  <a:cubicBezTo>
                    <a:pt x="8335" y="10050"/>
                    <a:pt x="9942" y="12371"/>
                    <a:pt x="12348" y="13907"/>
                  </a:cubicBezTo>
                  <a:cubicBezTo>
                    <a:pt x="12538" y="14026"/>
                    <a:pt x="12717" y="14122"/>
                    <a:pt x="12883" y="14229"/>
                  </a:cubicBezTo>
                  <a:cubicBezTo>
                    <a:pt x="14700" y="15305"/>
                    <a:pt x="16844" y="15834"/>
                    <a:pt x="19451" y="15834"/>
                  </a:cubicBezTo>
                  <a:cubicBezTo>
                    <a:pt x="20825" y="15834"/>
                    <a:pt x="22328" y="15687"/>
                    <a:pt x="23980" y="15396"/>
                  </a:cubicBezTo>
                  <a:cubicBezTo>
                    <a:pt x="24397" y="15324"/>
                    <a:pt x="24825" y="15241"/>
                    <a:pt x="25230" y="15169"/>
                  </a:cubicBezTo>
                  <a:cubicBezTo>
                    <a:pt x="26373" y="14955"/>
                    <a:pt x="27552" y="14741"/>
                    <a:pt x="28719" y="14634"/>
                  </a:cubicBezTo>
                  <a:cubicBezTo>
                    <a:pt x="28992" y="14610"/>
                    <a:pt x="29266" y="14586"/>
                    <a:pt x="29528" y="14574"/>
                  </a:cubicBezTo>
                  <a:cubicBezTo>
                    <a:pt x="29868" y="14556"/>
                    <a:pt x="30195" y="14547"/>
                    <a:pt x="30509" y="14547"/>
                  </a:cubicBezTo>
                  <a:cubicBezTo>
                    <a:pt x="31670" y="14547"/>
                    <a:pt x="32665" y="14671"/>
                    <a:pt x="33564" y="14943"/>
                  </a:cubicBezTo>
                  <a:lnTo>
                    <a:pt x="33564" y="14896"/>
                  </a:lnTo>
                  <a:cubicBezTo>
                    <a:pt x="32668" y="14646"/>
                    <a:pt x="31685" y="14518"/>
                    <a:pt x="30555" y="14518"/>
                  </a:cubicBezTo>
                  <a:cubicBezTo>
                    <a:pt x="30229" y="14518"/>
                    <a:pt x="29892" y="14529"/>
                    <a:pt x="29540" y="14550"/>
                  </a:cubicBezTo>
                  <a:cubicBezTo>
                    <a:pt x="29266" y="14562"/>
                    <a:pt x="28981" y="14586"/>
                    <a:pt x="28719" y="14610"/>
                  </a:cubicBezTo>
                  <a:cubicBezTo>
                    <a:pt x="27540" y="14705"/>
                    <a:pt x="26361" y="14931"/>
                    <a:pt x="25218" y="15146"/>
                  </a:cubicBezTo>
                  <a:lnTo>
                    <a:pt x="23968" y="15360"/>
                  </a:lnTo>
                  <a:cubicBezTo>
                    <a:pt x="22317" y="15648"/>
                    <a:pt x="20815" y="15794"/>
                    <a:pt x="19443" y="15794"/>
                  </a:cubicBezTo>
                  <a:cubicBezTo>
                    <a:pt x="16846" y="15794"/>
                    <a:pt x="14710" y="15272"/>
                    <a:pt x="12895" y="14205"/>
                  </a:cubicBezTo>
                  <a:cubicBezTo>
                    <a:pt x="12729" y="14110"/>
                    <a:pt x="12550" y="13991"/>
                    <a:pt x="12359" y="13872"/>
                  </a:cubicBezTo>
                  <a:cubicBezTo>
                    <a:pt x="9978" y="12359"/>
                    <a:pt x="8371" y="10038"/>
                    <a:pt x="6668" y="7561"/>
                  </a:cubicBezTo>
                  <a:cubicBezTo>
                    <a:pt x="5680" y="6121"/>
                    <a:pt x="4656" y="4632"/>
                    <a:pt x="3394" y="3180"/>
                  </a:cubicBezTo>
                  <a:cubicBezTo>
                    <a:pt x="2882" y="2573"/>
                    <a:pt x="2370" y="2049"/>
                    <a:pt x="1870" y="1572"/>
                  </a:cubicBezTo>
                  <a:cubicBezTo>
                    <a:pt x="1275" y="1013"/>
                    <a:pt x="679" y="489"/>
                    <a:pt x="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286525" y="1083000"/>
              <a:ext cx="810550" cy="378000"/>
            </a:xfrm>
            <a:custGeom>
              <a:avLst/>
              <a:gdLst/>
              <a:ahLst/>
              <a:cxnLst/>
              <a:rect l="l" t="t" r="r" b="b"/>
              <a:pathLst>
                <a:path w="32422" h="15120" extrusionOk="0">
                  <a:moveTo>
                    <a:pt x="1" y="1"/>
                  </a:moveTo>
                  <a:cubicBezTo>
                    <a:pt x="703" y="584"/>
                    <a:pt x="1406" y="1215"/>
                    <a:pt x="2096" y="1917"/>
                  </a:cubicBezTo>
                  <a:cubicBezTo>
                    <a:pt x="2596" y="2394"/>
                    <a:pt x="3085" y="2918"/>
                    <a:pt x="3609" y="3513"/>
                  </a:cubicBezTo>
                  <a:cubicBezTo>
                    <a:pt x="4656" y="4727"/>
                    <a:pt x="5573" y="5954"/>
                    <a:pt x="6442" y="7132"/>
                  </a:cubicBezTo>
                  <a:cubicBezTo>
                    <a:pt x="8454" y="9811"/>
                    <a:pt x="10181" y="12133"/>
                    <a:pt x="12848" y="13574"/>
                  </a:cubicBezTo>
                  <a:cubicBezTo>
                    <a:pt x="13026" y="13669"/>
                    <a:pt x="13217" y="13764"/>
                    <a:pt x="13384" y="13859"/>
                  </a:cubicBezTo>
                  <a:cubicBezTo>
                    <a:pt x="15254" y="14807"/>
                    <a:pt x="17351" y="15120"/>
                    <a:pt x="19405" y="15120"/>
                  </a:cubicBezTo>
                  <a:cubicBezTo>
                    <a:pt x="21143" y="15120"/>
                    <a:pt x="22850" y="14896"/>
                    <a:pt x="24361" y="14645"/>
                  </a:cubicBezTo>
                  <a:cubicBezTo>
                    <a:pt x="24599" y="14598"/>
                    <a:pt x="24861" y="14574"/>
                    <a:pt x="25099" y="14526"/>
                  </a:cubicBezTo>
                  <a:cubicBezTo>
                    <a:pt x="26385" y="14300"/>
                    <a:pt x="27719" y="14074"/>
                    <a:pt x="29040" y="14014"/>
                  </a:cubicBezTo>
                  <a:cubicBezTo>
                    <a:pt x="29302" y="14002"/>
                    <a:pt x="29576" y="13990"/>
                    <a:pt x="29838" y="13990"/>
                  </a:cubicBezTo>
                  <a:cubicBezTo>
                    <a:pt x="29906" y="13990"/>
                    <a:pt x="29974" y="13989"/>
                    <a:pt x="30042" y="13989"/>
                  </a:cubicBezTo>
                  <a:cubicBezTo>
                    <a:pt x="30913" y="13989"/>
                    <a:pt x="31703" y="14060"/>
                    <a:pt x="32422" y="14193"/>
                  </a:cubicBezTo>
                  <a:lnTo>
                    <a:pt x="32422" y="14157"/>
                  </a:lnTo>
                  <a:cubicBezTo>
                    <a:pt x="31672" y="14014"/>
                    <a:pt x="30826" y="13955"/>
                    <a:pt x="29874" y="13955"/>
                  </a:cubicBezTo>
                  <a:cubicBezTo>
                    <a:pt x="29612" y="13955"/>
                    <a:pt x="29326" y="13978"/>
                    <a:pt x="29064" y="13990"/>
                  </a:cubicBezTo>
                  <a:cubicBezTo>
                    <a:pt x="27742" y="14050"/>
                    <a:pt x="26409" y="14276"/>
                    <a:pt x="25111" y="14490"/>
                  </a:cubicBezTo>
                  <a:cubicBezTo>
                    <a:pt x="24861" y="14538"/>
                    <a:pt x="24623" y="14586"/>
                    <a:pt x="24385" y="14609"/>
                  </a:cubicBezTo>
                  <a:cubicBezTo>
                    <a:pt x="22888" y="14864"/>
                    <a:pt x="21198" y="15085"/>
                    <a:pt x="19475" y="15085"/>
                  </a:cubicBezTo>
                  <a:cubicBezTo>
                    <a:pt x="17417" y="15085"/>
                    <a:pt x="15311" y="14770"/>
                    <a:pt x="13431" y="13824"/>
                  </a:cubicBezTo>
                  <a:cubicBezTo>
                    <a:pt x="13264" y="13740"/>
                    <a:pt x="13074" y="13645"/>
                    <a:pt x="12895" y="13538"/>
                  </a:cubicBezTo>
                  <a:cubicBezTo>
                    <a:pt x="10240" y="12097"/>
                    <a:pt x="8514" y="9776"/>
                    <a:pt x="6514" y="7097"/>
                  </a:cubicBezTo>
                  <a:cubicBezTo>
                    <a:pt x="5633" y="5918"/>
                    <a:pt x="4704" y="4704"/>
                    <a:pt x="3644" y="3477"/>
                  </a:cubicBezTo>
                  <a:cubicBezTo>
                    <a:pt x="3132" y="2870"/>
                    <a:pt x="2644" y="2346"/>
                    <a:pt x="2144" y="1894"/>
                  </a:cubicBezTo>
                  <a:cubicBezTo>
                    <a:pt x="1453" y="1203"/>
                    <a:pt x="763" y="584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316600" y="1083300"/>
              <a:ext cx="781075" cy="361200"/>
            </a:xfrm>
            <a:custGeom>
              <a:avLst/>
              <a:gdLst/>
              <a:ahLst/>
              <a:cxnLst/>
              <a:rect l="l" t="t" r="r" b="b"/>
              <a:pathLst>
                <a:path w="31243" h="14448" extrusionOk="0">
                  <a:moveTo>
                    <a:pt x="0" y="0"/>
                  </a:moveTo>
                  <a:cubicBezTo>
                    <a:pt x="739" y="667"/>
                    <a:pt x="1513" y="1405"/>
                    <a:pt x="2322" y="2239"/>
                  </a:cubicBezTo>
                  <a:cubicBezTo>
                    <a:pt x="2787" y="2691"/>
                    <a:pt x="3251" y="3203"/>
                    <a:pt x="3787" y="3822"/>
                  </a:cubicBezTo>
                  <a:cubicBezTo>
                    <a:pt x="4572" y="4751"/>
                    <a:pt x="5299" y="5656"/>
                    <a:pt x="6001" y="6537"/>
                  </a:cubicBezTo>
                  <a:cubicBezTo>
                    <a:pt x="8311" y="9406"/>
                    <a:pt x="10299" y="11895"/>
                    <a:pt x="13300" y="13264"/>
                  </a:cubicBezTo>
                  <a:cubicBezTo>
                    <a:pt x="13478" y="13335"/>
                    <a:pt x="13633" y="13407"/>
                    <a:pt x="13847" y="13502"/>
                  </a:cubicBezTo>
                  <a:cubicBezTo>
                    <a:pt x="15485" y="14197"/>
                    <a:pt x="17298" y="14447"/>
                    <a:pt x="19174" y="14447"/>
                  </a:cubicBezTo>
                  <a:cubicBezTo>
                    <a:pt x="20993" y="14447"/>
                    <a:pt x="22871" y="14212"/>
                    <a:pt x="24706" y="13919"/>
                  </a:cubicBezTo>
                  <a:cubicBezTo>
                    <a:pt x="26218" y="13681"/>
                    <a:pt x="27778" y="13443"/>
                    <a:pt x="29337" y="13431"/>
                  </a:cubicBezTo>
                  <a:cubicBezTo>
                    <a:pt x="29623" y="13431"/>
                    <a:pt x="29885" y="13431"/>
                    <a:pt x="30123" y="13443"/>
                  </a:cubicBezTo>
                  <a:cubicBezTo>
                    <a:pt x="30516" y="13454"/>
                    <a:pt x="30885" y="13490"/>
                    <a:pt x="31242" y="13526"/>
                  </a:cubicBezTo>
                  <a:lnTo>
                    <a:pt x="31242" y="13478"/>
                  </a:lnTo>
                  <a:cubicBezTo>
                    <a:pt x="30885" y="13443"/>
                    <a:pt x="30516" y="13407"/>
                    <a:pt x="30123" y="13395"/>
                  </a:cubicBezTo>
                  <a:cubicBezTo>
                    <a:pt x="29873" y="13383"/>
                    <a:pt x="29611" y="13383"/>
                    <a:pt x="29326" y="13383"/>
                  </a:cubicBezTo>
                  <a:cubicBezTo>
                    <a:pt x="27766" y="13395"/>
                    <a:pt x="26194" y="13633"/>
                    <a:pt x="24694" y="13871"/>
                  </a:cubicBezTo>
                  <a:cubicBezTo>
                    <a:pt x="22859" y="14164"/>
                    <a:pt x="20984" y="14400"/>
                    <a:pt x="19167" y="14400"/>
                  </a:cubicBezTo>
                  <a:cubicBezTo>
                    <a:pt x="17295" y="14400"/>
                    <a:pt x="15485" y="14150"/>
                    <a:pt x="13847" y="13454"/>
                  </a:cubicBezTo>
                  <a:cubicBezTo>
                    <a:pt x="13657" y="13371"/>
                    <a:pt x="13478" y="13288"/>
                    <a:pt x="13312" y="13216"/>
                  </a:cubicBezTo>
                  <a:cubicBezTo>
                    <a:pt x="10335" y="11847"/>
                    <a:pt x="8335" y="9383"/>
                    <a:pt x="6037" y="6501"/>
                  </a:cubicBezTo>
                  <a:cubicBezTo>
                    <a:pt x="5334" y="5632"/>
                    <a:pt x="4608" y="4715"/>
                    <a:pt x="3810" y="3799"/>
                  </a:cubicBezTo>
                  <a:cubicBezTo>
                    <a:pt x="3275" y="3168"/>
                    <a:pt x="2822" y="2667"/>
                    <a:pt x="2358" y="2203"/>
                  </a:cubicBezTo>
                  <a:cubicBezTo>
                    <a:pt x="1548" y="1382"/>
                    <a:pt x="798" y="65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347550" y="1083000"/>
              <a:ext cx="750125" cy="345475"/>
            </a:xfrm>
            <a:custGeom>
              <a:avLst/>
              <a:gdLst/>
              <a:ahLst/>
              <a:cxnLst/>
              <a:rect l="l" t="t" r="r" b="b"/>
              <a:pathLst>
                <a:path w="30005" h="13819" extrusionOk="0">
                  <a:moveTo>
                    <a:pt x="1" y="1"/>
                  </a:moveTo>
                  <a:cubicBezTo>
                    <a:pt x="870" y="834"/>
                    <a:pt x="1703" y="1703"/>
                    <a:pt x="2501" y="2560"/>
                  </a:cubicBezTo>
                  <a:cubicBezTo>
                    <a:pt x="2942" y="3013"/>
                    <a:pt x="3394" y="3525"/>
                    <a:pt x="3918" y="4156"/>
                  </a:cubicBezTo>
                  <a:cubicBezTo>
                    <a:pt x="4370" y="4680"/>
                    <a:pt x="4811" y="5204"/>
                    <a:pt x="5239" y="5716"/>
                  </a:cubicBezTo>
                  <a:cubicBezTo>
                    <a:pt x="7942" y="8918"/>
                    <a:pt x="10264" y="11681"/>
                    <a:pt x="13693" y="12966"/>
                  </a:cubicBezTo>
                  <a:cubicBezTo>
                    <a:pt x="13871" y="13026"/>
                    <a:pt x="14050" y="13097"/>
                    <a:pt x="14229" y="13157"/>
                  </a:cubicBezTo>
                  <a:lnTo>
                    <a:pt x="14252" y="13157"/>
                  </a:lnTo>
                  <a:cubicBezTo>
                    <a:pt x="15646" y="13638"/>
                    <a:pt x="17138" y="13819"/>
                    <a:pt x="18724" y="13819"/>
                  </a:cubicBezTo>
                  <a:cubicBezTo>
                    <a:pt x="20674" y="13819"/>
                    <a:pt x="22766" y="13545"/>
                    <a:pt x="24992" y="13216"/>
                  </a:cubicBezTo>
                  <a:cubicBezTo>
                    <a:pt x="26315" y="13023"/>
                    <a:pt x="27602" y="12856"/>
                    <a:pt x="28900" y="12856"/>
                  </a:cubicBezTo>
                  <a:cubicBezTo>
                    <a:pt x="29121" y="12856"/>
                    <a:pt x="29342" y="12861"/>
                    <a:pt x="29564" y="12871"/>
                  </a:cubicBezTo>
                  <a:cubicBezTo>
                    <a:pt x="29707" y="12871"/>
                    <a:pt x="29862" y="12883"/>
                    <a:pt x="30004" y="12895"/>
                  </a:cubicBezTo>
                  <a:lnTo>
                    <a:pt x="30004" y="12859"/>
                  </a:lnTo>
                  <a:cubicBezTo>
                    <a:pt x="29862" y="12824"/>
                    <a:pt x="29707" y="12812"/>
                    <a:pt x="29576" y="12812"/>
                  </a:cubicBezTo>
                  <a:cubicBezTo>
                    <a:pt x="29356" y="12801"/>
                    <a:pt x="29136" y="12796"/>
                    <a:pt x="28915" y="12796"/>
                  </a:cubicBezTo>
                  <a:cubicBezTo>
                    <a:pt x="27620" y="12796"/>
                    <a:pt x="26315" y="12964"/>
                    <a:pt x="24992" y="13157"/>
                  </a:cubicBezTo>
                  <a:cubicBezTo>
                    <a:pt x="22758" y="13486"/>
                    <a:pt x="20659" y="13761"/>
                    <a:pt x="18705" y="13761"/>
                  </a:cubicBezTo>
                  <a:cubicBezTo>
                    <a:pt x="17128" y="13761"/>
                    <a:pt x="15647" y="13582"/>
                    <a:pt x="14264" y="13109"/>
                  </a:cubicBezTo>
                  <a:lnTo>
                    <a:pt x="14252" y="13109"/>
                  </a:lnTo>
                  <a:cubicBezTo>
                    <a:pt x="14074" y="13050"/>
                    <a:pt x="13895" y="12990"/>
                    <a:pt x="13717" y="12919"/>
                  </a:cubicBezTo>
                  <a:cubicBezTo>
                    <a:pt x="10288" y="11633"/>
                    <a:pt x="7966" y="8883"/>
                    <a:pt x="5275" y="5680"/>
                  </a:cubicBezTo>
                  <a:cubicBezTo>
                    <a:pt x="4847" y="5180"/>
                    <a:pt x="4406" y="4656"/>
                    <a:pt x="3954" y="4120"/>
                  </a:cubicBezTo>
                  <a:cubicBezTo>
                    <a:pt x="3418" y="3489"/>
                    <a:pt x="2965" y="2989"/>
                    <a:pt x="2537" y="2525"/>
                  </a:cubicBezTo>
                  <a:cubicBezTo>
                    <a:pt x="1751" y="1691"/>
                    <a:pt x="917" y="834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4380300" y="1083000"/>
              <a:ext cx="717675" cy="329900"/>
            </a:xfrm>
            <a:custGeom>
              <a:avLst/>
              <a:gdLst/>
              <a:ahLst/>
              <a:cxnLst/>
              <a:rect l="l" t="t" r="r" b="b"/>
              <a:pathLst>
                <a:path w="28707" h="13196" extrusionOk="0">
                  <a:moveTo>
                    <a:pt x="0" y="1"/>
                  </a:moveTo>
                  <a:cubicBezTo>
                    <a:pt x="715" y="763"/>
                    <a:pt x="1429" y="1560"/>
                    <a:pt x="2179" y="2394"/>
                  </a:cubicBezTo>
                  <a:lnTo>
                    <a:pt x="2620" y="2882"/>
                  </a:lnTo>
                  <a:cubicBezTo>
                    <a:pt x="3096" y="3418"/>
                    <a:pt x="3572" y="3953"/>
                    <a:pt x="4001" y="4465"/>
                  </a:cubicBezTo>
                  <a:cubicBezTo>
                    <a:pt x="7358" y="8383"/>
                    <a:pt x="10002" y="11478"/>
                    <a:pt x="14050" y="12633"/>
                  </a:cubicBezTo>
                  <a:cubicBezTo>
                    <a:pt x="14216" y="12681"/>
                    <a:pt x="14395" y="12728"/>
                    <a:pt x="14562" y="12764"/>
                  </a:cubicBezTo>
                  <a:lnTo>
                    <a:pt x="14597" y="12788"/>
                  </a:lnTo>
                  <a:cubicBezTo>
                    <a:pt x="15717" y="13082"/>
                    <a:pt x="16889" y="13196"/>
                    <a:pt x="18106" y="13196"/>
                  </a:cubicBezTo>
                  <a:cubicBezTo>
                    <a:pt x="20087" y="13196"/>
                    <a:pt x="22185" y="12895"/>
                    <a:pt x="24361" y="12585"/>
                  </a:cubicBezTo>
                  <a:cubicBezTo>
                    <a:pt x="24646" y="12550"/>
                    <a:pt x="24944" y="12514"/>
                    <a:pt x="25230" y="12466"/>
                  </a:cubicBezTo>
                  <a:cubicBezTo>
                    <a:pt x="26301" y="12330"/>
                    <a:pt x="27417" y="12204"/>
                    <a:pt x="28555" y="12204"/>
                  </a:cubicBezTo>
                  <a:cubicBezTo>
                    <a:pt x="28605" y="12204"/>
                    <a:pt x="28656" y="12204"/>
                    <a:pt x="28706" y="12204"/>
                  </a:cubicBezTo>
                  <a:lnTo>
                    <a:pt x="28706" y="12157"/>
                  </a:lnTo>
                  <a:cubicBezTo>
                    <a:pt x="27504" y="12157"/>
                    <a:pt x="26337" y="12276"/>
                    <a:pt x="25218" y="12431"/>
                  </a:cubicBezTo>
                  <a:cubicBezTo>
                    <a:pt x="24932" y="12466"/>
                    <a:pt x="24634" y="12502"/>
                    <a:pt x="24349" y="12550"/>
                  </a:cubicBezTo>
                  <a:cubicBezTo>
                    <a:pt x="22177" y="12852"/>
                    <a:pt x="20082" y="13149"/>
                    <a:pt x="18110" y="13149"/>
                  </a:cubicBezTo>
                  <a:cubicBezTo>
                    <a:pt x="16893" y="13149"/>
                    <a:pt x="15723" y="13036"/>
                    <a:pt x="14609" y="12740"/>
                  </a:cubicBezTo>
                  <a:lnTo>
                    <a:pt x="14562" y="12728"/>
                  </a:lnTo>
                  <a:cubicBezTo>
                    <a:pt x="14395" y="12681"/>
                    <a:pt x="14216" y="12633"/>
                    <a:pt x="14050" y="12585"/>
                  </a:cubicBezTo>
                  <a:cubicBezTo>
                    <a:pt x="10025" y="11431"/>
                    <a:pt x="7370" y="8335"/>
                    <a:pt x="4037" y="4430"/>
                  </a:cubicBezTo>
                  <a:cubicBezTo>
                    <a:pt x="3608" y="3930"/>
                    <a:pt x="3132" y="3382"/>
                    <a:pt x="2655" y="2858"/>
                  </a:cubicBezTo>
                  <a:lnTo>
                    <a:pt x="2203" y="2370"/>
                  </a:lnTo>
                  <a:cubicBezTo>
                    <a:pt x="1477" y="1548"/>
                    <a:pt x="762" y="763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413925" y="1082700"/>
              <a:ext cx="683750" cy="316675"/>
            </a:xfrm>
            <a:custGeom>
              <a:avLst/>
              <a:gdLst/>
              <a:ahLst/>
              <a:cxnLst/>
              <a:rect l="l" t="t" r="r" b="b"/>
              <a:pathLst>
                <a:path w="27350" h="12667" extrusionOk="0">
                  <a:moveTo>
                    <a:pt x="1" y="1"/>
                  </a:moveTo>
                  <a:cubicBezTo>
                    <a:pt x="382" y="453"/>
                    <a:pt x="775" y="917"/>
                    <a:pt x="1180" y="1406"/>
                  </a:cubicBezTo>
                  <a:cubicBezTo>
                    <a:pt x="1668" y="1989"/>
                    <a:pt x="2168" y="2596"/>
                    <a:pt x="2680" y="3215"/>
                  </a:cubicBezTo>
                  <a:cubicBezTo>
                    <a:pt x="2942" y="3525"/>
                    <a:pt x="3215" y="3834"/>
                    <a:pt x="3466" y="4132"/>
                  </a:cubicBezTo>
                  <a:cubicBezTo>
                    <a:pt x="3644" y="4358"/>
                    <a:pt x="3835" y="4561"/>
                    <a:pt x="4013" y="4787"/>
                  </a:cubicBezTo>
                  <a:cubicBezTo>
                    <a:pt x="5406" y="6406"/>
                    <a:pt x="7073" y="8275"/>
                    <a:pt x="8859" y="9668"/>
                  </a:cubicBezTo>
                  <a:cubicBezTo>
                    <a:pt x="10621" y="11050"/>
                    <a:pt x="12407" y="11931"/>
                    <a:pt x="14336" y="12335"/>
                  </a:cubicBezTo>
                  <a:cubicBezTo>
                    <a:pt x="14491" y="12359"/>
                    <a:pt x="14669" y="12407"/>
                    <a:pt x="14836" y="12443"/>
                  </a:cubicBezTo>
                  <a:lnTo>
                    <a:pt x="14884" y="12455"/>
                  </a:lnTo>
                  <a:cubicBezTo>
                    <a:pt x="15688" y="12605"/>
                    <a:pt x="16518" y="12666"/>
                    <a:pt x="17371" y="12666"/>
                  </a:cubicBezTo>
                  <a:cubicBezTo>
                    <a:pt x="19217" y="12666"/>
                    <a:pt x="21170" y="12379"/>
                    <a:pt x="23206" y="12085"/>
                  </a:cubicBezTo>
                  <a:cubicBezTo>
                    <a:pt x="23920" y="11978"/>
                    <a:pt x="24671" y="11871"/>
                    <a:pt x="25409" y="11764"/>
                  </a:cubicBezTo>
                  <a:cubicBezTo>
                    <a:pt x="26016" y="11693"/>
                    <a:pt x="26671" y="11621"/>
                    <a:pt x="27349" y="11585"/>
                  </a:cubicBezTo>
                  <a:lnTo>
                    <a:pt x="27349" y="11550"/>
                  </a:lnTo>
                  <a:cubicBezTo>
                    <a:pt x="26671" y="11573"/>
                    <a:pt x="26004" y="11645"/>
                    <a:pt x="25409" y="11716"/>
                  </a:cubicBezTo>
                  <a:cubicBezTo>
                    <a:pt x="24659" y="11812"/>
                    <a:pt x="23920" y="11931"/>
                    <a:pt x="23206" y="12038"/>
                  </a:cubicBezTo>
                  <a:cubicBezTo>
                    <a:pt x="21178" y="12331"/>
                    <a:pt x="19228" y="12619"/>
                    <a:pt x="17382" y="12619"/>
                  </a:cubicBezTo>
                  <a:cubicBezTo>
                    <a:pt x="16530" y="12619"/>
                    <a:pt x="15700" y="12557"/>
                    <a:pt x="14896" y="12407"/>
                  </a:cubicBezTo>
                  <a:lnTo>
                    <a:pt x="14848" y="12395"/>
                  </a:lnTo>
                  <a:cubicBezTo>
                    <a:pt x="14693" y="12359"/>
                    <a:pt x="14515" y="12335"/>
                    <a:pt x="14348" y="12288"/>
                  </a:cubicBezTo>
                  <a:cubicBezTo>
                    <a:pt x="10419" y="11466"/>
                    <a:pt x="7609" y="8906"/>
                    <a:pt x="4061" y="4763"/>
                  </a:cubicBezTo>
                  <a:cubicBezTo>
                    <a:pt x="3870" y="4537"/>
                    <a:pt x="3692" y="4323"/>
                    <a:pt x="3513" y="4108"/>
                  </a:cubicBezTo>
                  <a:cubicBezTo>
                    <a:pt x="3263" y="3811"/>
                    <a:pt x="2989" y="3489"/>
                    <a:pt x="2727" y="3180"/>
                  </a:cubicBezTo>
                  <a:cubicBezTo>
                    <a:pt x="2203" y="2572"/>
                    <a:pt x="1691" y="1977"/>
                    <a:pt x="1215" y="1382"/>
                  </a:cubicBezTo>
                  <a:cubicBezTo>
                    <a:pt x="822" y="906"/>
                    <a:pt x="441" y="441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448175" y="1082400"/>
              <a:ext cx="649200" cy="303700"/>
            </a:xfrm>
            <a:custGeom>
              <a:avLst/>
              <a:gdLst/>
              <a:ahLst/>
              <a:cxnLst/>
              <a:rect l="l" t="t" r="r" b="b"/>
              <a:pathLst>
                <a:path w="25968" h="12148" extrusionOk="0">
                  <a:moveTo>
                    <a:pt x="0" y="1"/>
                  </a:moveTo>
                  <a:cubicBezTo>
                    <a:pt x="119" y="167"/>
                    <a:pt x="250" y="334"/>
                    <a:pt x="369" y="501"/>
                  </a:cubicBezTo>
                  <a:cubicBezTo>
                    <a:pt x="1107" y="1477"/>
                    <a:pt x="1881" y="2501"/>
                    <a:pt x="2703" y="3537"/>
                  </a:cubicBezTo>
                  <a:lnTo>
                    <a:pt x="2750" y="3596"/>
                  </a:lnTo>
                  <a:cubicBezTo>
                    <a:pt x="3155" y="4085"/>
                    <a:pt x="3584" y="4608"/>
                    <a:pt x="4001" y="5109"/>
                  </a:cubicBezTo>
                  <a:cubicBezTo>
                    <a:pt x="5786" y="7216"/>
                    <a:pt x="7346" y="8704"/>
                    <a:pt x="8930" y="9788"/>
                  </a:cubicBezTo>
                  <a:cubicBezTo>
                    <a:pt x="10728" y="11038"/>
                    <a:pt x="12573" y="11764"/>
                    <a:pt x="14561" y="12014"/>
                  </a:cubicBezTo>
                  <a:cubicBezTo>
                    <a:pt x="14740" y="12050"/>
                    <a:pt x="14930" y="12062"/>
                    <a:pt x="15097" y="12074"/>
                  </a:cubicBezTo>
                  <a:lnTo>
                    <a:pt x="15133" y="12074"/>
                  </a:lnTo>
                  <a:cubicBezTo>
                    <a:pt x="15606" y="12125"/>
                    <a:pt x="16087" y="12147"/>
                    <a:pt x="16575" y="12147"/>
                  </a:cubicBezTo>
                  <a:cubicBezTo>
                    <a:pt x="18368" y="12147"/>
                    <a:pt x="20257" y="11842"/>
                    <a:pt x="22241" y="11514"/>
                  </a:cubicBezTo>
                  <a:cubicBezTo>
                    <a:pt x="23312" y="11335"/>
                    <a:pt x="24432" y="11157"/>
                    <a:pt x="25551" y="11014"/>
                  </a:cubicBezTo>
                  <a:cubicBezTo>
                    <a:pt x="25694" y="11002"/>
                    <a:pt x="25837" y="10990"/>
                    <a:pt x="25968" y="10978"/>
                  </a:cubicBezTo>
                  <a:lnTo>
                    <a:pt x="25968" y="10966"/>
                  </a:lnTo>
                  <a:cubicBezTo>
                    <a:pt x="25848" y="10978"/>
                    <a:pt x="25706" y="10990"/>
                    <a:pt x="25563" y="11002"/>
                  </a:cubicBezTo>
                  <a:cubicBezTo>
                    <a:pt x="24455" y="11145"/>
                    <a:pt x="23336" y="11324"/>
                    <a:pt x="22265" y="11502"/>
                  </a:cubicBezTo>
                  <a:cubicBezTo>
                    <a:pt x="20280" y="11830"/>
                    <a:pt x="18399" y="12135"/>
                    <a:pt x="16603" y="12135"/>
                  </a:cubicBezTo>
                  <a:cubicBezTo>
                    <a:pt x="16115" y="12135"/>
                    <a:pt x="15633" y="12113"/>
                    <a:pt x="15157" y="12062"/>
                  </a:cubicBezTo>
                  <a:lnTo>
                    <a:pt x="15133" y="12062"/>
                  </a:lnTo>
                  <a:cubicBezTo>
                    <a:pt x="14954" y="12050"/>
                    <a:pt x="14776" y="12014"/>
                    <a:pt x="14597" y="12002"/>
                  </a:cubicBezTo>
                  <a:cubicBezTo>
                    <a:pt x="12597" y="11752"/>
                    <a:pt x="10775" y="11026"/>
                    <a:pt x="8977" y="9776"/>
                  </a:cubicBezTo>
                  <a:cubicBezTo>
                    <a:pt x="7406" y="8680"/>
                    <a:pt x="5846" y="7216"/>
                    <a:pt x="4060" y="5097"/>
                  </a:cubicBezTo>
                  <a:cubicBezTo>
                    <a:pt x="3631" y="4597"/>
                    <a:pt x="3215" y="4085"/>
                    <a:pt x="2810" y="3585"/>
                  </a:cubicBezTo>
                  <a:lnTo>
                    <a:pt x="2750" y="3525"/>
                  </a:lnTo>
                  <a:cubicBezTo>
                    <a:pt x="1917" y="2513"/>
                    <a:pt x="1155" y="1477"/>
                    <a:pt x="417" y="477"/>
                  </a:cubicBezTo>
                  <a:cubicBezTo>
                    <a:pt x="298" y="322"/>
                    <a:pt x="179" y="167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483275" y="1083300"/>
              <a:ext cx="614100" cy="293375"/>
            </a:xfrm>
            <a:custGeom>
              <a:avLst/>
              <a:gdLst/>
              <a:ahLst/>
              <a:cxnLst/>
              <a:rect l="l" t="t" r="r" b="b"/>
              <a:pathLst>
                <a:path w="24564" h="11735" extrusionOk="0">
                  <a:moveTo>
                    <a:pt x="1" y="0"/>
                  </a:moveTo>
                  <a:cubicBezTo>
                    <a:pt x="834" y="1263"/>
                    <a:pt x="1715" y="2572"/>
                    <a:pt x="2704" y="3858"/>
                  </a:cubicBezTo>
                  <a:cubicBezTo>
                    <a:pt x="3192" y="4501"/>
                    <a:pt x="3573" y="4977"/>
                    <a:pt x="3966" y="5430"/>
                  </a:cubicBezTo>
                  <a:cubicBezTo>
                    <a:pt x="5645" y="7418"/>
                    <a:pt x="7288" y="8882"/>
                    <a:pt x="8978" y="9895"/>
                  </a:cubicBezTo>
                  <a:cubicBezTo>
                    <a:pt x="10824" y="11002"/>
                    <a:pt x="12717" y="11597"/>
                    <a:pt x="14800" y="11716"/>
                  </a:cubicBezTo>
                  <a:cubicBezTo>
                    <a:pt x="14991" y="11728"/>
                    <a:pt x="15181" y="11728"/>
                    <a:pt x="15384" y="11728"/>
                  </a:cubicBezTo>
                  <a:cubicBezTo>
                    <a:pt x="15515" y="11732"/>
                    <a:pt x="15646" y="11734"/>
                    <a:pt x="15779" y="11734"/>
                  </a:cubicBezTo>
                  <a:cubicBezTo>
                    <a:pt x="17588" y="11734"/>
                    <a:pt x="19482" y="11366"/>
                    <a:pt x="21480" y="10978"/>
                  </a:cubicBezTo>
                  <a:cubicBezTo>
                    <a:pt x="22492" y="10787"/>
                    <a:pt x="23516" y="10597"/>
                    <a:pt x="24564" y="10442"/>
                  </a:cubicBezTo>
                  <a:lnTo>
                    <a:pt x="24564" y="10406"/>
                  </a:lnTo>
                  <a:cubicBezTo>
                    <a:pt x="23540" y="10537"/>
                    <a:pt x="22492" y="10728"/>
                    <a:pt x="21504" y="10930"/>
                  </a:cubicBezTo>
                  <a:cubicBezTo>
                    <a:pt x="19510" y="11318"/>
                    <a:pt x="17620" y="11675"/>
                    <a:pt x="15813" y="11675"/>
                  </a:cubicBezTo>
                  <a:cubicBezTo>
                    <a:pt x="15677" y="11675"/>
                    <a:pt x="15542" y="11673"/>
                    <a:pt x="15408" y="11669"/>
                  </a:cubicBezTo>
                  <a:cubicBezTo>
                    <a:pt x="15217" y="11669"/>
                    <a:pt x="15027" y="11657"/>
                    <a:pt x="14824" y="11657"/>
                  </a:cubicBezTo>
                  <a:cubicBezTo>
                    <a:pt x="12764" y="11538"/>
                    <a:pt x="10871" y="10954"/>
                    <a:pt x="9026" y="9859"/>
                  </a:cubicBezTo>
                  <a:cubicBezTo>
                    <a:pt x="7323" y="8847"/>
                    <a:pt x="5692" y="7382"/>
                    <a:pt x="4013" y="5394"/>
                  </a:cubicBezTo>
                  <a:cubicBezTo>
                    <a:pt x="3620" y="4942"/>
                    <a:pt x="3239" y="4453"/>
                    <a:pt x="2739" y="3822"/>
                  </a:cubicBezTo>
                  <a:cubicBezTo>
                    <a:pt x="1763" y="2560"/>
                    <a:pt x="894" y="1263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147825" y="1080625"/>
              <a:ext cx="952225" cy="484300"/>
            </a:xfrm>
            <a:custGeom>
              <a:avLst/>
              <a:gdLst/>
              <a:ahLst/>
              <a:cxnLst/>
              <a:rect l="l" t="t" r="r" b="b"/>
              <a:pathLst>
                <a:path w="38089" h="19372" extrusionOk="0">
                  <a:moveTo>
                    <a:pt x="1" y="0"/>
                  </a:moveTo>
                  <a:lnTo>
                    <a:pt x="179" y="143"/>
                  </a:lnTo>
                  <a:cubicBezTo>
                    <a:pt x="310" y="238"/>
                    <a:pt x="441" y="334"/>
                    <a:pt x="560" y="441"/>
                  </a:cubicBezTo>
                  <a:cubicBezTo>
                    <a:pt x="1156" y="917"/>
                    <a:pt x="1715" y="1429"/>
                    <a:pt x="2251" y="2036"/>
                  </a:cubicBezTo>
                  <a:cubicBezTo>
                    <a:pt x="3989" y="4037"/>
                    <a:pt x="5085" y="6394"/>
                    <a:pt x="6144" y="8668"/>
                  </a:cubicBezTo>
                  <a:cubicBezTo>
                    <a:pt x="7287" y="11109"/>
                    <a:pt x="8359" y="13419"/>
                    <a:pt x="10169" y="15276"/>
                  </a:cubicBezTo>
                  <a:cubicBezTo>
                    <a:pt x="10323" y="15443"/>
                    <a:pt x="10490" y="15597"/>
                    <a:pt x="10669" y="15764"/>
                  </a:cubicBezTo>
                  <a:cubicBezTo>
                    <a:pt x="12834" y="17779"/>
                    <a:pt x="15609" y="18803"/>
                    <a:pt x="18809" y="18803"/>
                  </a:cubicBezTo>
                  <a:cubicBezTo>
                    <a:pt x="19920" y="18803"/>
                    <a:pt x="21083" y="18680"/>
                    <a:pt x="22289" y="18431"/>
                  </a:cubicBezTo>
                  <a:cubicBezTo>
                    <a:pt x="23289" y="18217"/>
                    <a:pt x="24313" y="17943"/>
                    <a:pt x="25313" y="17657"/>
                  </a:cubicBezTo>
                  <a:lnTo>
                    <a:pt x="25325" y="17657"/>
                  </a:lnTo>
                  <a:cubicBezTo>
                    <a:pt x="25968" y="17479"/>
                    <a:pt x="26623" y="17288"/>
                    <a:pt x="27266" y="17121"/>
                  </a:cubicBezTo>
                  <a:cubicBezTo>
                    <a:pt x="27587" y="17026"/>
                    <a:pt x="27873" y="16967"/>
                    <a:pt x="28147" y="16907"/>
                  </a:cubicBezTo>
                  <a:cubicBezTo>
                    <a:pt x="29136" y="16684"/>
                    <a:pt x="30365" y="16448"/>
                    <a:pt x="31654" y="16448"/>
                  </a:cubicBezTo>
                  <a:cubicBezTo>
                    <a:pt x="32088" y="16448"/>
                    <a:pt x="32528" y="16475"/>
                    <a:pt x="32969" y="16538"/>
                  </a:cubicBezTo>
                  <a:cubicBezTo>
                    <a:pt x="34052" y="16693"/>
                    <a:pt x="35005" y="17026"/>
                    <a:pt x="35898" y="17550"/>
                  </a:cubicBezTo>
                  <a:cubicBezTo>
                    <a:pt x="36696" y="18026"/>
                    <a:pt x="37351" y="18562"/>
                    <a:pt x="37946" y="19217"/>
                  </a:cubicBezTo>
                  <a:lnTo>
                    <a:pt x="38089" y="19372"/>
                  </a:lnTo>
                  <a:lnTo>
                    <a:pt x="38089" y="19110"/>
                  </a:lnTo>
                  <a:lnTo>
                    <a:pt x="38065" y="19098"/>
                  </a:lnTo>
                  <a:cubicBezTo>
                    <a:pt x="37434" y="18419"/>
                    <a:pt x="36731" y="17848"/>
                    <a:pt x="35981" y="17407"/>
                  </a:cubicBezTo>
                  <a:cubicBezTo>
                    <a:pt x="35076" y="16871"/>
                    <a:pt x="34100" y="16526"/>
                    <a:pt x="32993" y="16359"/>
                  </a:cubicBezTo>
                  <a:cubicBezTo>
                    <a:pt x="32546" y="16296"/>
                    <a:pt x="32100" y="16270"/>
                    <a:pt x="31661" y="16270"/>
                  </a:cubicBezTo>
                  <a:cubicBezTo>
                    <a:pt x="30357" y="16270"/>
                    <a:pt x="29115" y="16506"/>
                    <a:pt x="28099" y="16729"/>
                  </a:cubicBezTo>
                  <a:cubicBezTo>
                    <a:pt x="27837" y="16788"/>
                    <a:pt x="27552" y="16871"/>
                    <a:pt x="27218" y="16943"/>
                  </a:cubicBezTo>
                  <a:cubicBezTo>
                    <a:pt x="26563" y="17110"/>
                    <a:pt x="25897" y="17300"/>
                    <a:pt x="25254" y="17479"/>
                  </a:cubicBezTo>
                  <a:cubicBezTo>
                    <a:pt x="24277" y="17764"/>
                    <a:pt x="23242" y="18038"/>
                    <a:pt x="22265" y="18253"/>
                  </a:cubicBezTo>
                  <a:cubicBezTo>
                    <a:pt x="21067" y="18500"/>
                    <a:pt x="19913" y="18622"/>
                    <a:pt x="18811" y="18622"/>
                  </a:cubicBezTo>
                  <a:cubicBezTo>
                    <a:pt x="15663" y="18622"/>
                    <a:pt x="12940" y="17620"/>
                    <a:pt x="10823" y="15645"/>
                  </a:cubicBezTo>
                  <a:cubicBezTo>
                    <a:pt x="10645" y="15478"/>
                    <a:pt x="10478" y="15324"/>
                    <a:pt x="10311" y="15157"/>
                  </a:cubicBezTo>
                  <a:cubicBezTo>
                    <a:pt x="8525" y="13323"/>
                    <a:pt x="7454" y="11014"/>
                    <a:pt x="6323" y="8597"/>
                  </a:cubicBezTo>
                  <a:cubicBezTo>
                    <a:pt x="5251" y="6299"/>
                    <a:pt x="4156" y="3929"/>
                    <a:pt x="2394" y="1929"/>
                  </a:cubicBezTo>
                  <a:cubicBezTo>
                    <a:pt x="1858" y="1310"/>
                    <a:pt x="1298" y="774"/>
                    <a:pt x="679" y="286"/>
                  </a:cubicBezTo>
                  <a:cubicBezTo>
                    <a:pt x="560" y="203"/>
                    <a:pt x="465" y="107"/>
                    <a:pt x="346" y="24"/>
                  </a:cubicBezTo>
                  <a:lnTo>
                    <a:pt x="32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517825" y="1081225"/>
              <a:ext cx="582525" cy="288150"/>
            </a:xfrm>
            <a:custGeom>
              <a:avLst/>
              <a:gdLst/>
              <a:ahLst/>
              <a:cxnLst/>
              <a:rect l="l" t="t" r="r" b="b"/>
              <a:pathLst>
                <a:path w="23301" h="11526" extrusionOk="0">
                  <a:moveTo>
                    <a:pt x="0" y="0"/>
                  </a:moveTo>
                  <a:lnTo>
                    <a:pt x="60" y="95"/>
                  </a:lnTo>
                  <a:cubicBezTo>
                    <a:pt x="798" y="1381"/>
                    <a:pt x="1679" y="2881"/>
                    <a:pt x="2703" y="4286"/>
                  </a:cubicBezTo>
                  <a:cubicBezTo>
                    <a:pt x="3131" y="4882"/>
                    <a:pt x="3536" y="5382"/>
                    <a:pt x="3941" y="5858"/>
                  </a:cubicBezTo>
                  <a:cubicBezTo>
                    <a:pt x="7168" y="9668"/>
                    <a:pt x="10728" y="11525"/>
                    <a:pt x="14835" y="11525"/>
                  </a:cubicBezTo>
                  <a:lnTo>
                    <a:pt x="15097" y="11525"/>
                  </a:lnTo>
                  <a:cubicBezTo>
                    <a:pt x="15276" y="11525"/>
                    <a:pt x="15478" y="11513"/>
                    <a:pt x="15681" y="11513"/>
                  </a:cubicBezTo>
                  <a:cubicBezTo>
                    <a:pt x="17383" y="11442"/>
                    <a:pt x="19122" y="11037"/>
                    <a:pt x="20967" y="10620"/>
                  </a:cubicBezTo>
                  <a:cubicBezTo>
                    <a:pt x="21693" y="10454"/>
                    <a:pt x="22467" y="10275"/>
                    <a:pt x="23241" y="10132"/>
                  </a:cubicBezTo>
                  <a:lnTo>
                    <a:pt x="23301" y="10120"/>
                  </a:lnTo>
                  <a:lnTo>
                    <a:pt x="23301" y="9918"/>
                  </a:lnTo>
                  <a:lnTo>
                    <a:pt x="23182" y="9942"/>
                  </a:lnTo>
                  <a:cubicBezTo>
                    <a:pt x="22408" y="10085"/>
                    <a:pt x="21634" y="10263"/>
                    <a:pt x="20907" y="10430"/>
                  </a:cubicBezTo>
                  <a:cubicBezTo>
                    <a:pt x="19074" y="10847"/>
                    <a:pt x="17347" y="11251"/>
                    <a:pt x="15669" y="11323"/>
                  </a:cubicBezTo>
                  <a:cubicBezTo>
                    <a:pt x="15442" y="11335"/>
                    <a:pt x="15264" y="11335"/>
                    <a:pt x="15085" y="11335"/>
                  </a:cubicBezTo>
                  <a:lnTo>
                    <a:pt x="14823" y="11335"/>
                  </a:lnTo>
                  <a:cubicBezTo>
                    <a:pt x="10763" y="11335"/>
                    <a:pt x="7263" y="9501"/>
                    <a:pt x="4072" y="5727"/>
                  </a:cubicBezTo>
                  <a:cubicBezTo>
                    <a:pt x="3691" y="5263"/>
                    <a:pt x="3286" y="4763"/>
                    <a:pt x="2846" y="4167"/>
                  </a:cubicBezTo>
                  <a:cubicBezTo>
                    <a:pt x="1834" y="2762"/>
                    <a:pt x="964" y="1286"/>
                    <a:pt x="238" y="24"/>
                  </a:cubicBezTo>
                  <a:lnTo>
                    <a:pt x="214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" name="Google Shape;37;p2"/>
          <p:cNvGrpSpPr/>
          <p:nvPr/>
        </p:nvGrpSpPr>
        <p:grpSpPr>
          <a:xfrm rot="-5400000" flipH="1">
            <a:off x="200111" y="2786500"/>
            <a:ext cx="2157087" cy="2556910"/>
            <a:chOff x="1782950" y="2156050"/>
            <a:chExt cx="358100" cy="424475"/>
          </a:xfrm>
        </p:grpSpPr>
        <p:sp>
          <p:nvSpPr>
            <p:cNvPr id="38" name="Google Shape;38;p2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" name="Google Shape;51;p2"/>
          <p:cNvGrpSpPr/>
          <p:nvPr/>
        </p:nvGrpSpPr>
        <p:grpSpPr>
          <a:xfrm rot="5400000">
            <a:off x="6787011" y="2786500"/>
            <a:ext cx="2157087" cy="2556910"/>
            <a:chOff x="1782950" y="2156050"/>
            <a:chExt cx="358100" cy="424475"/>
          </a:xfrm>
        </p:grpSpPr>
        <p:sp>
          <p:nvSpPr>
            <p:cNvPr id="52" name="Google Shape;52;p2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" name="Google Shape;65;p2"/>
          <p:cNvGrpSpPr/>
          <p:nvPr/>
        </p:nvGrpSpPr>
        <p:grpSpPr>
          <a:xfrm>
            <a:off x="6770473" y="-785920"/>
            <a:ext cx="3307072" cy="1681441"/>
            <a:chOff x="4147825" y="1080625"/>
            <a:chExt cx="952525" cy="484300"/>
          </a:xfrm>
        </p:grpSpPr>
        <p:sp>
          <p:nvSpPr>
            <p:cNvPr id="66" name="Google Shape;66;p2"/>
            <p:cNvSpPr/>
            <p:nvPr/>
          </p:nvSpPr>
          <p:spPr>
            <a:xfrm>
              <a:off x="4178775" y="1083000"/>
              <a:ext cx="919200" cy="447975"/>
            </a:xfrm>
            <a:custGeom>
              <a:avLst/>
              <a:gdLst/>
              <a:ahLst/>
              <a:cxnLst/>
              <a:rect l="l" t="t" r="r" b="b"/>
              <a:pathLst>
                <a:path w="36768" h="17919" extrusionOk="0">
                  <a:moveTo>
                    <a:pt x="1" y="1"/>
                  </a:moveTo>
                  <a:cubicBezTo>
                    <a:pt x="263" y="203"/>
                    <a:pt x="537" y="417"/>
                    <a:pt x="787" y="620"/>
                  </a:cubicBezTo>
                  <a:cubicBezTo>
                    <a:pt x="1370" y="1096"/>
                    <a:pt x="1906" y="1632"/>
                    <a:pt x="2442" y="2227"/>
                  </a:cubicBezTo>
                  <a:cubicBezTo>
                    <a:pt x="4109" y="4132"/>
                    <a:pt x="5216" y="6287"/>
                    <a:pt x="6287" y="8371"/>
                  </a:cubicBezTo>
                  <a:cubicBezTo>
                    <a:pt x="7538" y="10788"/>
                    <a:pt x="8716" y="13050"/>
                    <a:pt x="10621" y="14824"/>
                  </a:cubicBezTo>
                  <a:cubicBezTo>
                    <a:pt x="10776" y="14967"/>
                    <a:pt x="10955" y="15121"/>
                    <a:pt x="11133" y="15264"/>
                  </a:cubicBezTo>
                  <a:cubicBezTo>
                    <a:pt x="12621" y="16526"/>
                    <a:pt x="14407" y="17348"/>
                    <a:pt x="16431" y="17705"/>
                  </a:cubicBezTo>
                  <a:cubicBezTo>
                    <a:pt x="17225" y="17847"/>
                    <a:pt x="18057" y="17918"/>
                    <a:pt x="18922" y="17918"/>
                  </a:cubicBezTo>
                  <a:cubicBezTo>
                    <a:pt x="20084" y="17918"/>
                    <a:pt x="21306" y="17791"/>
                    <a:pt x="22575" y="17538"/>
                  </a:cubicBezTo>
                  <a:cubicBezTo>
                    <a:pt x="23456" y="17360"/>
                    <a:pt x="24349" y="17146"/>
                    <a:pt x="25206" y="16919"/>
                  </a:cubicBezTo>
                  <a:cubicBezTo>
                    <a:pt x="25956" y="16729"/>
                    <a:pt x="26730" y="16526"/>
                    <a:pt x="27480" y="16372"/>
                  </a:cubicBezTo>
                  <a:cubicBezTo>
                    <a:pt x="27742" y="16312"/>
                    <a:pt x="28052" y="16253"/>
                    <a:pt x="28350" y="16193"/>
                  </a:cubicBezTo>
                  <a:cubicBezTo>
                    <a:pt x="29493" y="15981"/>
                    <a:pt x="30474" y="15874"/>
                    <a:pt x="31361" y="15874"/>
                  </a:cubicBezTo>
                  <a:cubicBezTo>
                    <a:pt x="31969" y="15874"/>
                    <a:pt x="32534" y="15925"/>
                    <a:pt x="33076" y="16026"/>
                  </a:cubicBezTo>
                  <a:cubicBezTo>
                    <a:pt x="34136" y="16217"/>
                    <a:pt x="35077" y="16598"/>
                    <a:pt x="35922" y="17134"/>
                  </a:cubicBezTo>
                  <a:cubicBezTo>
                    <a:pt x="36220" y="17324"/>
                    <a:pt x="36505" y="17515"/>
                    <a:pt x="36767" y="17741"/>
                  </a:cubicBezTo>
                  <a:lnTo>
                    <a:pt x="36767" y="17681"/>
                  </a:lnTo>
                  <a:cubicBezTo>
                    <a:pt x="36505" y="17503"/>
                    <a:pt x="36220" y="17288"/>
                    <a:pt x="35934" y="17110"/>
                  </a:cubicBezTo>
                  <a:cubicBezTo>
                    <a:pt x="35077" y="16562"/>
                    <a:pt x="34136" y="16205"/>
                    <a:pt x="33076" y="16003"/>
                  </a:cubicBezTo>
                  <a:cubicBezTo>
                    <a:pt x="32525" y="15894"/>
                    <a:pt x="31948" y="15841"/>
                    <a:pt x="31326" y="15841"/>
                  </a:cubicBezTo>
                  <a:cubicBezTo>
                    <a:pt x="30444" y="15841"/>
                    <a:pt x="29468" y="15948"/>
                    <a:pt x="28338" y="16157"/>
                  </a:cubicBezTo>
                  <a:cubicBezTo>
                    <a:pt x="28040" y="16217"/>
                    <a:pt x="27719" y="16276"/>
                    <a:pt x="27469" y="16336"/>
                  </a:cubicBezTo>
                  <a:cubicBezTo>
                    <a:pt x="26707" y="16503"/>
                    <a:pt x="25933" y="16693"/>
                    <a:pt x="25194" y="16884"/>
                  </a:cubicBezTo>
                  <a:cubicBezTo>
                    <a:pt x="24325" y="17110"/>
                    <a:pt x="23432" y="17336"/>
                    <a:pt x="22563" y="17515"/>
                  </a:cubicBezTo>
                  <a:cubicBezTo>
                    <a:pt x="21287" y="17767"/>
                    <a:pt x="20070" y="17894"/>
                    <a:pt x="18914" y="17894"/>
                  </a:cubicBezTo>
                  <a:cubicBezTo>
                    <a:pt x="18052" y="17894"/>
                    <a:pt x="17225" y="17824"/>
                    <a:pt x="16431" y="17681"/>
                  </a:cubicBezTo>
                  <a:cubicBezTo>
                    <a:pt x="14419" y="17324"/>
                    <a:pt x="12645" y="16503"/>
                    <a:pt x="11157" y="15252"/>
                  </a:cubicBezTo>
                  <a:cubicBezTo>
                    <a:pt x="10967" y="15086"/>
                    <a:pt x="10800" y="14943"/>
                    <a:pt x="10657" y="14800"/>
                  </a:cubicBezTo>
                  <a:cubicBezTo>
                    <a:pt x="8764" y="13050"/>
                    <a:pt x="7585" y="10776"/>
                    <a:pt x="6335" y="8371"/>
                  </a:cubicBezTo>
                  <a:cubicBezTo>
                    <a:pt x="5252" y="6275"/>
                    <a:pt x="4132" y="4120"/>
                    <a:pt x="2465" y="2215"/>
                  </a:cubicBezTo>
                  <a:cubicBezTo>
                    <a:pt x="1930" y="1608"/>
                    <a:pt x="1394" y="1084"/>
                    <a:pt x="810" y="596"/>
                  </a:cubicBezTo>
                  <a:cubicBezTo>
                    <a:pt x="572" y="382"/>
                    <a:pt x="322" y="191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4204075" y="1083300"/>
              <a:ext cx="893600" cy="430650"/>
            </a:xfrm>
            <a:custGeom>
              <a:avLst/>
              <a:gdLst/>
              <a:ahLst/>
              <a:cxnLst/>
              <a:rect l="l" t="t" r="r" b="b"/>
              <a:pathLst>
                <a:path w="35744" h="17226" extrusionOk="0">
                  <a:moveTo>
                    <a:pt x="1" y="0"/>
                  </a:moveTo>
                  <a:cubicBezTo>
                    <a:pt x="406" y="298"/>
                    <a:pt x="787" y="608"/>
                    <a:pt x="1180" y="953"/>
                  </a:cubicBezTo>
                  <a:cubicBezTo>
                    <a:pt x="1739" y="1429"/>
                    <a:pt x="2263" y="1965"/>
                    <a:pt x="2787" y="2560"/>
                  </a:cubicBezTo>
                  <a:cubicBezTo>
                    <a:pt x="4335" y="4346"/>
                    <a:pt x="5442" y="6299"/>
                    <a:pt x="6537" y="8192"/>
                  </a:cubicBezTo>
                  <a:cubicBezTo>
                    <a:pt x="7907" y="10585"/>
                    <a:pt x="9193" y="12847"/>
                    <a:pt x="11240" y="14526"/>
                  </a:cubicBezTo>
                  <a:cubicBezTo>
                    <a:pt x="11383" y="14645"/>
                    <a:pt x="11562" y="14776"/>
                    <a:pt x="11752" y="14931"/>
                  </a:cubicBezTo>
                  <a:cubicBezTo>
                    <a:pt x="13777" y="16458"/>
                    <a:pt x="16281" y="17226"/>
                    <a:pt x="19228" y="17226"/>
                  </a:cubicBezTo>
                  <a:cubicBezTo>
                    <a:pt x="20440" y="17226"/>
                    <a:pt x="21727" y="17096"/>
                    <a:pt x="23087" y="16836"/>
                  </a:cubicBezTo>
                  <a:cubicBezTo>
                    <a:pt x="23813" y="16705"/>
                    <a:pt x="24552" y="16526"/>
                    <a:pt x="25290" y="16360"/>
                  </a:cubicBezTo>
                  <a:cubicBezTo>
                    <a:pt x="26147" y="16169"/>
                    <a:pt x="27052" y="15955"/>
                    <a:pt x="27933" y="15788"/>
                  </a:cubicBezTo>
                  <a:cubicBezTo>
                    <a:pt x="28219" y="15752"/>
                    <a:pt x="28493" y="15693"/>
                    <a:pt x="28778" y="15657"/>
                  </a:cubicBezTo>
                  <a:cubicBezTo>
                    <a:pt x="29652" y="15533"/>
                    <a:pt x="30440" y="15471"/>
                    <a:pt x="31167" y="15471"/>
                  </a:cubicBezTo>
                  <a:cubicBezTo>
                    <a:pt x="31976" y="15471"/>
                    <a:pt x="32708" y="15548"/>
                    <a:pt x="33398" y="15705"/>
                  </a:cubicBezTo>
                  <a:cubicBezTo>
                    <a:pt x="34279" y="15907"/>
                    <a:pt x="35029" y="16229"/>
                    <a:pt x="35743" y="16645"/>
                  </a:cubicBezTo>
                  <a:lnTo>
                    <a:pt x="35743" y="16586"/>
                  </a:lnTo>
                  <a:cubicBezTo>
                    <a:pt x="35053" y="16169"/>
                    <a:pt x="34279" y="15848"/>
                    <a:pt x="33410" y="15645"/>
                  </a:cubicBezTo>
                  <a:cubicBezTo>
                    <a:pt x="32720" y="15488"/>
                    <a:pt x="31984" y="15411"/>
                    <a:pt x="31172" y="15411"/>
                  </a:cubicBezTo>
                  <a:cubicBezTo>
                    <a:pt x="30443" y="15411"/>
                    <a:pt x="29652" y="15474"/>
                    <a:pt x="28778" y="15598"/>
                  </a:cubicBezTo>
                  <a:lnTo>
                    <a:pt x="27933" y="15729"/>
                  </a:lnTo>
                  <a:cubicBezTo>
                    <a:pt x="27040" y="15883"/>
                    <a:pt x="26147" y="16086"/>
                    <a:pt x="25290" y="16300"/>
                  </a:cubicBezTo>
                  <a:cubicBezTo>
                    <a:pt x="24552" y="16467"/>
                    <a:pt x="23813" y="16645"/>
                    <a:pt x="23087" y="16776"/>
                  </a:cubicBezTo>
                  <a:cubicBezTo>
                    <a:pt x="21726" y="17037"/>
                    <a:pt x="20439" y="17167"/>
                    <a:pt x="19229" y="17167"/>
                  </a:cubicBezTo>
                  <a:cubicBezTo>
                    <a:pt x="16291" y="17167"/>
                    <a:pt x="13804" y="16401"/>
                    <a:pt x="11788" y="14883"/>
                  </a:cubicBezTo>
                  <a:cubicBezTo>
                    <a:pt x="11598" y="14740"/>
                    <a:pt x="11419" y="14597"/>
                    <a:pt x="11264" y="14478"/>
                  </a:cubicBezTo>
                  <a:cubicBezTo>
                    <a:pt x="9240" y="12800"/>
                    <a:pt x="7942" y="10549"/>
                    <a:pt x="6573" y="8156"/>
                  </a:cubicBezTo>
                  <a:cubicBezTo>
                    <a:pt x="5490" y="6263"/>
                    <a:pt x="4370" y="4299"/>
                    <a:pt x="2823" y="2536"/>
                  </a:cubicBezTo>
                  <a:cubicBezTo>
                    <a:pt x="2311" y="1917"/>
                    <a:pt x="1775" y="1405"/>
                    <a:pt x="1203" y="929"/>
                  </a:cubicBezTo>
                  <a:cubicBezTo>
                    <a:pt x="834" y="608"/>
                    <a:pt x="465" y="298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4231175" y="1083300"/>
              <a:ext cx="867100" cy="413225"/>
            </a:xfrm>
            <a:custGeom>
              <a:avLst/>
              <a:gdLst/>
              <a:ahLst/>
              <a:cxnLst/>
              <a:rect l="l" t="t" r="r" b="b"/>
              <a:pathLst>
                <a:path w="34684" h="16529" extrusionOk="0">
                  <a:moveTo>
                    <a:pt x="0" y="0"/>
                  </a:moveTo>
                  <a:cubicBezTo>
                    <a:pt x="512" y="405"/>
                    <a:pt x="1024" y="822"/>
                    <a:pt x="1524" y="1263"/>
                  </a:cubicBezTo>
                  <a:cubicBezTo>
                    <a:pt x="2060" y="1739"/>
                    <a:pt x="2572" y="2263"/>
                    <a:pt x="3096" y="2870"/>
                  </a:cubicBezTo>
                  <a:cubicBezTo>
                    <a:pt x="4513" y="4513"/>
                    <a:pt x="5608" y="6239"/>
                    <a:pt x="6668" y="7918"/>
                  </a:cubicBezTo>
                  <a:cubicBezTo>
                    <a:pt x="8192" y="10335"/>
                    <a:pt x="9633" y="12609"/>
                    <a:pt x="11823" y="14216"/>
                  </a:cubicBezTo>
                  <a:cubicBezTo>
                    <a:pt x="11966" y="14324"/>
                    <a:pt x="12133" y="14443"/>
                    <a:pt x="12335" y="14586"/>
                  </a:cubicBezTo>
                  <a:cubicBezTo>
                    <a:pt x="14274" y="15889"/>
                    <a:pt x="16597" y="16529"/>
                    <a:pt x="19384" y="16529"/>
                  </a:cubicBezTo>
                  <a:cubicBezTo>
                    <a:pt x="20671" y="16529"/>
                    <a:pt x="22058" y="16392"/>
                    <a:pt x="23551" y="16121"/>
                  </a:cubicBezTo>
                  <a:cubicBezTo>
                    <a:pt x="24122" y="16014"/>
                    <a:pt x="24718" y="15895"/>
                    <a:pt x="25289" y="15776"/>
                  </a:cubicBezTo>
                  <a:cubicBezTo>
                    <a:pt x="26289" y="15574"/>
                    <a:pt x="27325" y="15359"/>
                    <a:pt x="28337" y="15229"/>
                  </a:cubicBezTo>
                  <a:cubicBezTo>
                    <a:pt x="28623" y="15181"/>
                    <a:pt x="28909" y="15157"/>
                    <a:pt x="29171" y="15121"/>
                  </a:cubicBezTo>
                  <a:cubicBezTo>
                    <a:pt x="29793" y="15059"/>
                    <a:pt x="30372" y="15027"/>
                    <a:pt x="30917" y="15027"/>
                  </a:cubicBezTo>
                  <a:cubicBezTo>
                    <a:pt x="31935" y="15027"/>
                    <a:pt x="32833" y="15139"/>
                    <a:pt x="33671" y="15371"/>
                  </a:cubicBezTo>
                  <a:cubicBezTo>
                    <a:pt x="34028" y="15479"/>
                    <a:pt x="34350" y="15598"/>
                    <a:pt x="34683" y="15729"/>
                  </a:cubicBezTo>
                  <a:lnTo>
                    <a:pt x="34683" y="15693"/>
                  </a:lnTo>
                  <a:cubicBezTo>
                    <a:pt x="34350" y="15526"/>
                    <a:pt x="34028" y="15407"/>
                    <a:pt x="33671" y="15312"/>
                  </a:cubicBezTo>
                  <a:cubicBezTo>
                    <a:pt x="32833" y="15079"/>
                    <a:pt x="31933" y="14962"/>
                    <a:pt x="30910" y="14962"/>
                  </a:cubicBezTo>
                  <a:cubicBezTo>
                    <a:pt x="30365" y="14962"/>
                    <a:pt x="29784" y="14996"/>
                    <a:pt x="29159" y="15062"/>
                  </a:cubicBezTo>
                  <a:cubicBezTo>
                    <a:pt x="28873" y="15098"/>
                    <a:pt x="28611" y="15121"/>
                    <a:pt x="28325" y="15169"/>
                  </a:cubicBezTo>
                  <a:cubicBezTo>
                    <a:pt x="27301" y="15300"/>
                    <a:pt x="26266" y="15514"/>
                    <a:pt x="25277" y="15717"/>
                  </a:cubicBezTo>
                  <a:cubicBezTo>
                    <a:pt x="24706" y="15836"/>
                    <a:pt x="24111" y="15955"/>
                    <a:pt x="23527" y="16062"/>
                  </a:cubicBezTo>
                  <a:cubicBezTo>
                    <a:pt x="22039" y="16333"/>
                    <a:pt x="20656" y="16470"/>
                    <a:pt x="19372" y="16470"/>
                  </a:cubicBezTo>
                  <a:cubicBezTo>
                    <a:pt x="16596" y="16470"/>
                    <a:pt x="14280" y="15832"/>
                    <a:pt x="12359" y="14538"/>
                  </a:cubicBezTo>
                  <a:cubicBezTo>
                    <a:pt x="12145" y="14407"/>
                    <a:pt x="11978" y="14288"/>
                    <a:pt x="11835" y="14169"/>
                  </a:cubicBezTo>
                  <a:cubicBezTo>
                    <a:pt x="9644" y="12573"/>
                    <a:pt x="8216" y="10299"/>
                    <a:pt x="6704" y="7894"/>
                  </a:cubicBezTo>
                  <a:cubicBezTo>
                    <a:pt x="5644" y="6204"/>
                    <a:pt x="4560" y="4477"/>
                    <a:pt x="3132" y="2846"/>
                  </a:cubicBezTo>
                  <a:cubicBezTo>
                    <a:pt x="2608" y="2239"/>
                    <a:pt x="2084" y="1715"/>
                    <a:pt x="1548" y="1239"/>
                  </a:cubicBezTo>
                  <a:cubicBezTo>
                    <a:pt x="1060" y="810"/>
                    <a:pt x="572" y="393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4258550" y="1082100"/>
              <a:ext cx="839125" cy="395875"/>
            </a:xfrm>
            <a:custGeom>
              <a:avLst/>
              <a:gdLst/>
              <a:ahLst/>
              <a:cxnLst/>
              <a:rect l="l" t="t" r="r" b="b"/>
              <a:pathLst>
                <a:path w="33565" h="15835" extrusionOk="0">
                  <a:moveTo>
                    <a:pt x="1" y="1"/>
                  </a:moveTo>
                  <a:cubicBezTo>
                    <a:pt x="620" y="489"/>
                    <a:pt x="1227" y="1037"/>
                    <a:pt x="1834" y="1596"/>
                  </a:cubicBezTo>
                  <a:cubicBezTo>
                    <a:pt x="2346" y="2073"/>
                    <a:pt x="2846" y="2596"/>
                    <a:pt x="3370" y="3204"/>
                  </a:cubicBezTo>
                  <a:cubicBezTo>
                    <a:pt x="4620" y="4644"/>
                    <a:pt x="5644" y="6156"/>
                    <a:pt x="6644" y="7573"/>
                  </a:cubicBezTo>
                  <a:cubicBezTo>
                    <a:pt x="8335" y="10050"/>
                    <a:pt x="9942" y="12371"/>
                    <a:pt x="12348" y="13907"/>
                  </a:cubicBezTo>
                  <a:cubicBezTo>
                    <a:pt x="12538" y="14026"/>
                    <a:pt x="12717" y="14122"/>
                    <a:pt x="12883" y="14229"/>
                  </a:cubicBezTo>
                  <a:cubicBezTo>
                    <a:pt x="14700" y="15305"/>
                    <a:pt x="16844" y="15834"/>
                    <a:pt x="19451" y="15834"/>
                  </a:cubicBezTo>
                  <a:cubicBezTo>
                    <a:pt x="20825" y="15834"/>
                    <a:pt x="22328" y="15687"/>
                    <a:pt x="23980" y="15396"/>
                  </a:cubicBezTo>
                  <a:cubicBezTo>
                    <a:pt x="24397" y="15324"/>
                    <a:pt x="24825" y="15241"/>
                    <a:pt x="25230" y="15169"/>
                  </a:cubicBezTo>
                  <a:cubicBezTo>
                    <a:pt x="26373" y="14955"/>
                    <a:pt x="27552" y="14741"/>
                    <a:pt x="28719" y="14634"/>
                  </a:cubicBezTo>
                  <a:cubicBezTo>
                    <a:pt x="28992" y="14610"/>
                    <a:pt x="29266" y="14586"/>
                    <a:pt x="29528" y="14574"/>
                  </a:cubicBezTo>
                  <a:cubicBezTo>
                    <a:pt x="29868" y="14556"/>
                    <a:pt x="30195" y="14547"/>
                    <a:pt x="30509" y="14547"/>
                  </a:cubicBezTo>
                  <a:cubicBezTo>
                    <a:pt x="31670" y="14547"/>
                    <a:pt x="32665" y="14671"/>
                    <a:pt x="33564" y="14943"/>
                  </a:cubicBezTo>
                  <a:lnTo>
                    <a:pt x="33564" y="14896"/>
                  </a:lnTo>
                  <a:cubicBezTo>
                    <a:pt x="32668" y="14646"/>
                    <a:pt x="31685" y="14518"/>
                    <a:pt x="30555" y="14518"/>
                  </a:cubicBezTo>
                  <a:cubicBezTo>
                    <a:pt x="30229" y="14518"/>
                    <a:pt x="29892" y="14529"/>
                    <a:pt x="29540" y="14550"/>
                  </a:cubicBezTo>
                  <a:cubicBezTo>
                    <a:pt x="29266" y="14562"/>
                    <a:pt x="28981" y="14586"/>
                    <a:pt x="28719" y="14610"/>
                  </a:cubicBezTo>
                  <a:cubicBezTo>
                    <a:pt x="27540" y="14705"/>
                    <a:pt x="26361" y="14931"/>
                    <a:pt x="25218" y="15146"/>
                  </a:cubicBezTo>
                  <a:lnTo>
                    <a:pt x="23968" y="15360"/>
                  </a:lnTo>
                  <a:cubicBezTo>
                    <a:pt x="22317" y="15648"/>
                    <a:pt x="20815" y="15794"/>
                    <a:pt x="19443" y="15794"/>
                  </a:cubicBezTo>
                  <a:cubicBezTo>
                    <a:pt x="16846" y="15794"/>
                    <a:pt x="14710" y="15272"/>
                    <a:pt x="12895" y="14205"/>
                  </a:cubicBezTo>
                  <a:cubicBezTo>
                    <a:pt x="12729" y="14110"/>
                    <a:pt x="12550" y="13991"/>
                    <a:pt x="12359" y="13872"/>
                  </a:cubicBezTo>
                  <a:cubicBezTo>
                    <a:pt x="9978" y="12359"/>
                    <a:pt x="8371" y="10038"/>
                    <a:pt x="6668" y="7561"/>
                  </a:cubicBezTo>
                  <a:cubicBezTo>
                    <a:pt x="5680" y="6121"/>
                    <a:pt x="4656" y="4632"/>
                    <a:pt x="3394" y="3180"/>
                  </a:cubicBezTo>
                  <a:cubicBezTo>
                    <a:pt x="2882" y="2573"/>
                    <a:pt x="2370" y="2049"/>
                    <a:pt x="1870" y="1572"/>
                  </a:cubicBezTo>
                  <a:cubicBezTo>
                    <a:pt x="1275" y="1013"/>
                    <a:pt x="679" y="489"/>
                    <a:pt x="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286525" y="1083000"/>
              <a:ext cx="810550" cy="378000"/>
            </a:xfrm>
            <a:custGeom>
              <a:avLst/>
              <a:gdLst/>
              <a:ahLst/>
              <a:cxnLst/>
              <a:rect l="l" t="t" r="r" b="b"/>
              <a:pathLst>
                <a:path w="32422" h="15120" extrusionOk="0">
                  <a:moveTo>
                    <a:pt x="1" y="1"/>
                  </a:moveTo>
                  <a:cubicBezTo>
                    <a:pt x="703" y="584"/>
                    <a:pt x="1406" y="1215"/>
                    <a:pt x="2096" y="1917"/>
                  </a:cubicBezTo>
                  <a:cubicBezTo>
                    <a:pt x="2596" y="2394"/>
                    <a:pt x="3085" y="2918"/>
                    <a:pt x="3609" y="3513"/>
                  </a:cubicBezTo>
                  <a:cubicBezTo>
                    <a:pt x="4656" y="4727"/>
                    <a:pt x="5573" y="5954"/>
                    <a:pt x="6442" y="7132"/>
                  </a:cubicBezTo>
                  <a:cubicBezTo>
                    <a:pt x="8454" y="9811"/>
                    <a:pt x="10181" y="12133"/>
                    <a:pt x="12848" y="13574"/>
                  </a:cubicBezTo>
                  <a:cubicBezTo>
                    <a:pt x="13026" y="13669"/>
                    <a:pt x="13217" y="13764"/>
                    <a:pt x="13384" y="13859"/>
                  </a:cubicBezTo>
                  <a:cubicBezTo>
                    <a:pt x="15254" y="14807"/>
                    <a:pt x="17351" y="15120"/>
                    <a:pt x="19405" y="15120"/>
                  </a:cubicBezTo>
                  <a:cubicBezTo>
                    <a:pt x="21143" y="15120"/>
                    <a:pt x="22850" y="14896"/>
                    <a:pt x="24361" y="14645"/>
                  </a:cubicBezTo>
                  <a:cubicBezTo>
                    <a:pt x="24599" y="14598"/>
                    <a:pt x="24861" y="14574"/>
                    <a:pt x="25099" y="14526"/>
                  </a:cubicBezTo>
                  <a:cubicBezTo>
                    <a:pt x="26385" y="14300"/>
                    <a:pt x="27719" y="14074"/>
                    <a:pt x="29040" y="14014"/>
                  </a:cubicBezTo>
                  <a:cubicBezTo>
                    <a:pt x="29302" y="14002"/>
                    <a:pt x="29576" y="13990"/>
                    <a:pt x="29838" y="13990"/>
                  </a:cubicBezTo>
                  <a:cubicBezTo>
                    <a:pt x="29906" y="13990"/>
                    <a:pt x="29974" y="13989"/>
                    <a:pt x="30042" y="13989"/>
                  </a:cubicBezTo>
                  <a:cubicBezTo>
                    <a:pt x="30913" y="13989"/>
                    <a:pt x="31703" y="14060"/>
                    <a:pt x="32422" y="14193"/>
                  </a:cubicBezTo>
                  <a:lnTo>
                    <a:pt x="32422" y="14157"/>
                  </a:lnTo>
                  <a:cubicBezTo>
                    <a:pt x="31672" y="14014"/>
                    <a:pt x="30826" y="13955"/>
                    <a:pt x="29874" y="13955"/>
                  </a:cubicBezTo>
                  <a:cubicBezTo>
                    <a:pt x="29612" y="13955"/>
                    <a:pt x="29326" y="13978"/>
                    <a:pt x="29064" y="13990"/>
                  </a:cubicBezTo>
                  <a:cubicBezTo>
                    <a:pt x="27742" y="14050"/>
                    <a:pt x="26409" y="14276"/>
                    <a:pt x="25111" y="14490"/>
                  </a:cubicBezTo>
                  <a:cubicBezTo>
                    <a:pt x="24861" y="14538"/>
                    <a:pt x="24623" y="14586"/>
                    <a:pt x="24385" y="14609"/>
                  </a:cubicBezTo>
                  <a:cubicBezTo>
                    <a:pt x="22888" y="14864"/>
                    <a:pt x="21198" y="15085"/>
                    <a:pt x="19475" y="15085"/>
                  </a:cubicBezTo>
                  <a:cubicBezTo>
                    <a:pt x="17417" y="15085"/>
                    <a:pt x="15311" y="14770"/>
                    <a:pt x="13431" y="13824"/>
                  </a:cubicBezTo>
                  <a:cubicBezTo>
                    <a:pt x="13264" y="13740"/>
                    <a:pt x="13074" y="13645"/>
                    <a:pt x="12895" y="13538"/>
                  </a:cubicBezTo>
                  <a:cubicBezTo>
                    <a:pt x="10240" y="12097"/>
                    <a:pt x="8514" y="9776"/>
                    <a:pt x="6514" y="7097"/>
                  </a:cubicBezTo>
                  <a:cubicBezTo>
                    <a:pt x="5633" y="5918"/>
                    <a:pt x="4704" y="4704"/>
                    <a:pt x="3644" y="3477"/>
                  </a:cubicBezTo>
                  <a:cubicBezTo>
                    <a:pt x="3132" y="2870"/>
                    <a:pt x="2644" y="2346"/>
                    <a:pt x="2144" y="1894"/>
                  </a:cubicBezTo>
                  <a:cubicBezTo>
                    <a:pt x="1453" y="1203"/>
                    <a:pt x="763" y="584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4316600" y="1083300"/>
              <a:ext cx="781075" cy="361200"/>
            </a:xfrm>
            <a:custGeom>
              <a:avLst/>
              <a:gdLst/>
              <a:ahLst/>
              <a:cxnLst/>
              <a:rect l="l" t="t" r="r" b="b"/>
              <a:pathLst>
                <a:path w="31243" h="14448" extrusionOk="0">
                  <a:moveTo>
                    <a:pt x="0" y="0"/>
                  </a:moveTo>
                  <a:cubicBezTo>
                    <a:pt x="739" y="667"/>
                    <a:pt x="1513" y="1405"/>
                    <a:pt x="2322" y="2239"/>
                  </a:cubicBezTo>
                  <a:cubicBezTo>
                    <a:pt x="2787" y="2691"/>
                    <a:pt x="3251" y="3203"/>
                    <a:pt x="3787" y="3822"/>
                  </a:cubicBezTo>
                  <a:cubicBezTo>
                    <a:pt x="4572" y="4751"/>
                    <a:pt x="5299" y="5656"/>
                    <a:pt x="6001" y="6537"/>
                  </a:cubicBezTo>
                  <a:cubicBezTo>
                    <a:pt x="8311" y="9406"/>
                    <a:pt x="10299" y="11895"/>
                    <a:pt x="13300" y="13264"/>
                  </a:cubicBezTo>
                  <a:cubicBezTo>
                    <a:pt x="13478" y="13335"/>
                    <a:pt x="13633" y="13407"/>
                    <a:pt x="13847" y="13502"/>
                  </a:cubicBezTo>
                  <a:cubicBezTo>
                    <a:pt x="15485" y="14197"/>
                    <a:pt x="17298" y="14447"/>
                    <a:pt x="19174" y="14447"/>
                  </a:cubicBezTo>
                  <a:cubicBezTo>
                    <a:pt x="20993" y="14447"/>
                    <a:pt x="22871" y="14212"/>
                    <a:pt x="24706" y="13919"/>
                  </a:cubicBezTo>
                  <a:cubicBezTo>
                    <a:pt x="26218" y="13681"/>
                    <a:pt x="27778" y="13443"/>
                    <a:pt x="29337" y="13431"/>
                  </a:cubicBezTo>
                  <a:cubicBezTo>
                    <a:pt x="29623" y="13431"/>
                    <a:pt x="29885" y="13431"/>
                    <a:pt x="30123" y="13443"/>
                  </a:cubicBezTo>
                  <a:cubicBezTo>
                    <a:pt x="30516" y="13454"/>
                    <a:pt x="30885" y="13490"/>
                    <a:pt x="31242" y="13526"/>
                  </a:cubicBezTo>
                  <a:lnTo>
                    <a:pt x="31242" y="13478"/>
                  </a:lnTo>
                  <a:cubicBezTo>
                    <a:pt x="30885" y="13443"/>
                    <a:pt x="30516" y="13407"/>
                    <a:pt x="30123" y="13395"/>
                  </a:cubicBezTo>
                  <a:cubicBezTo>
                    <a:pt x="29873" y="13383"/>
                    <a:pt x="29611" y="13383"/>
                    <a:pt x="29326" y="13383"/>
                  </a:cubicBezTo>
                  <a:cubicBezTo>
                    <a:pt x="27766" y="13395"/>
                    <a:pt x="26194" y="13633"/>
                    <a:pt x="24694" y="13871"/>
                  </a:cubicBezTo>
                  <a:cubicBezTo>
                    <a:pt x="22859" y="14164"/>
                    <a:pt x="20984" y="14400"/>
                    <a:pt x="19167" y="14400"/>
                  </a:cubicBezTo>
                  <a:cubicBezTo>
                    <a:pt x="17295" y="14400"/>
                    <a:pt x="15485" y="14150"/>
                    <a:pt x="13847" y="13454"/>
                  </a:cubicBezTo>
                  <a:cubicBezTo>
                    <a:pt x="13657" y="13371"/>
                    <a:pt x="13478" y="13288"/>
                    <a:pt x="13312" y="13216"/>
                  </a:cubicBezTo>
                  <a:cubicBezTo>
                    <a:pt x="10335" y="11847"/>
                    <a:pt x="8335" y="9383"/>
                    <a:pt x="6037" y="6501"/>
                  </a:cubicBezTo>
                  <a:cubicBezTo>
                    <a:pt x="5334" y="5632"/>
                    <a:pt x="4608" y="4715"/>
                    <a:pt x="3810" y="3799"/>
                  </a:cubicBezTo>
                  <a:cubicBezTo>
                    <a:pt x="3275" y="3168"/>
                    <a:pt x="2822" y="2667"/>
                    <a:pt x="2358" y="2203"/>
                  </a:cubicBezTo>
                  <a:cubicBezTo>
                    <a:pt x="1548" y="1382"/>
                    <a:pt x="798" y="65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4347550" y="1083000"/>
              <a:ext cx="750125" cy="345475"/>
            </a:xfrm>
            <a:custGeom>
              <a:avLst/>
              <a:gdLst/>
              <a:ahLst/>
              <a:cxnLst/>
              <a:rect l="l" t="t" r="r" b="b"/>
              <a:pathLst>
                <a:path w="30005" h="13819" extrusionOk="0">
                  <a:moveTo>
                    <a:pt x="1" y="1"/>
                  </a:moveTo>
                  <a:cubicBezTo>
                    <a:pt x="870" y="834"/>
                    <a:pt x="1703" y="1703"/>
                    <a:pt x="2501" y="2560"/>
                  </a:cubicBezTo>
                  <a:cubicBezTo>
                    <a:pt x="2942" y="3013"/>
                    <a:pt x="3394" y="3525"/>
                    <a:pt x="3918" y="4156"/>
                  </a:cubicBezTo>
                  <a:cubicBezTo>
                    <a:pt x="4370" y="4680"/>
                    <a:pt x="4811" y="5204"/>
                    <a:pt x="5239" y="5716"/>
                  </a:cubicBezTo>
                  <a:cubicBezTo>
                    <a:pt x="7942" y="8918"/>
                    <a:pt x="10264" y="11681"/>
                    <a:pt x="13693" y="12966"/>
                  </a:cubicBezTo>
                  <a:cubicBezTo>
                    <a:pt x="13871" y="13026"/>
                    <a:pt x="14050" y="13097"/>
                    <a:pt x="14229" y="13157"/>
                  </a:cubicBezTo>
                  <a:lnTo>
                    <a:pt x="14252" y="13157"/>
                  </a:lnTo>
                  <a:cubicBezTo>
                    <a:pt x="15646" y="13638"/>
                    <a:pt x="17138" y="13819"/>
                    <a:pt x="18724" y="13819"/>
                  </a:cubicBezTo>
                  <a:cubicBezTo>
                    <a:pt x="20674" y="13819"/>
                    <a:pt x="22766" y="13545"/>
                    <a:pt x="24992" y="13216"/>
                  </a:cubicBezTo>
                  <a:cubicBezTo>
                    <a:pt x="26315" y="13023"/>
                    <a:pt x="27602" y="12856"/>
                    <a:pt x="28900" y="12856"/>
                  </a:cubicBezTo>
                  <a:cubicBezTo>
                    <a:pt x="29121" y="12856"/>
                    <a:pt x="29342" y="12861"/>
                    <a:pt x="29564" y="12871"/>
                  </a:cubicBezTo>
                  <a:cubicBezTo>
                    <a:pt x="29707" y="12871"/>
                    <a:pt x="29862" y="12883"/>
                    <a:pt x="30004" y="12895"/>
                  </a:cubicBezTo>
                  <a:lnTo>
                    <a:pt x="30004" y="12859"/>
                  </a:lnTo>
                  <a:cubicBezTo>
                    <a:pt x="29862" y="12824"/>
                    <a:pt x="29707" y="12812"/>
                    <a:pt x="29576" y="12812"/>
                  </a:cubicBezTo>
                  <a:cubicBezTo>
                    <a:pt x="29356" y="12801"/>
                    <a:pt x="29136" y="12796"/>
                    <a:pt x="28915" y="12796"/>
                  </a:cubicBezTo>
                  <a:cubicBezTo>
                    <a:pt x="27620" y="12796"/>
                    <a:pt x="26315" y="12964"/>
                    <a:pt x="24992" y="13157"/>
                  </a:cubicBezTo>
                  <a:cubicBezTo>
                    <a:pt x="22758" y="13486"/>
                    <a:pt x="20659" y="13761"/>
                    <a:pt x="18705" y="13761"/>
                  </a:cubicBezTo>
                  <a:cubicBezTo>
                    <a:pt x="17128" y="13761"/>
                    <a:pt x="15647" y="13582"/>
                    <a:pt x="14264" y="13109"/>
                  </a:cubicBezTo>
                  <a:lnTo>
                    <a:pt x="14252" y="13109"/>
                  </a:lnTo>
                  <a:cubicBezTo>
                    <a:pt x="14074" y="13050"/>
                    <a:pt x="13895" y="12990"/>
                    <a:pt x="13717" y="12919"/>
                  </a:cubicBezTo>
                  <a:cubicBezTo>
                    <a:pt x="10288" y="11633"/>
                    <a:pt x="7966" y="8883"/>
                    <a:pt x="5275" y="5680"/>
                  </a:cubicBezTo>
                  <a:cubicBezTo>
                    <a:pt x="4847" y="5180"/>
                    <a:pt x="4406" y="4656"/>
                    <a:pt x="3954" y="4120"/>
                  </a:cubicBezTo>
                  <a:cubicBezTo>
                    <a:pt x="3418" y="3489"/>
                    <a:pt x="2965" y="2989"/>
                    <a:pt x="2537" y="2525"/>
                  </a:cubicBezTo>
                  <a:cubicBezTo>
                    <a:pt x="1751" y="1691"/>
                    <a:pt x="917" y="834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4380300" y="1083000"/>
              <a:ext cx="717675" cy="329900"/>
            </a:xfrm>
            <a:custGeom>
              <a:avLst/>
              <a:gdLst/>
              <a:ahLst/>
              <a:cxnLst/>
              <a:rect l="l" t="t" r="r" b="b"/>
              <a:pathLst>
                <a:path w="28707" h="13196" extrusionOk="0">
                  <a:moveTo>
                    <a:pt x="0" y="1"/>
                  </a:moveTo>
                  <a:cubicBezTo>
                    <a:pt x="715" y="763"/>
                    <a:pt x="1429" y="1560"/>
                    <a:pt x="2179" y="2394"/>
                  </a:cubicBezTo>
                  <a:lnTo>
                    <a:pt x="2620" y="2882"/>
                  </a:lnTo>
                  <a:cubicBezTo>
                    <a:pt x="3096" y="3418"/>
                    <a:pt x="3572" y="3953"/>
                    <a:pt x="4001" y="4465"/>
                  </a:cubicBezTo>
                  <a:cubicBezTo>
                    <a:pt x="7358" y="8383"/>
                    <a:pt x="10002" y="11478"/>
                    <a:pt x="14050" y="12633"/>
                  </a:cubicBezTo>
                  <a:cubicBezTo>
                    <a:pt x="14216" y="12681"/>
                    <a:pt x="14395" y="12728"/>
                    <a:pt x="14562" y="12764"/>
                  </a:cubicBezTo>
                  <a:lnTo>
                    <a:pt x="14597" y="12788"/>
                  </a:lnTo>
                  <a:cubicBezTo>
                    <a:pt x="15717" y="13082"/>
                    <a:pt x="16889" y="13196"/>
                    <a:pt x="18106" y="13196"/>
                  </a:cubicBezTo>
                  <a:cubicBezTo>
                    <a:pt x="20087" y="13196"/>
                    <a:pt x="22185" y="12895"/>
                    <a:pt x="24361" y="12585"/>
                  </a:cubicBezTo>
                  <a:cubicBezTo>
                    <a:pt x="24646" y="12550"/>
                    <a:pt x="24944" y="12514"/>
                    <a:pt x="25230" y="12466"/>
                  </a:cubicBezTo>
                  <a:cubicBezTo>
                    <a:pt x="26301" y="12330"/>
                    <a:pt x="27417" y="12204"/>
                    <a:pt x="28555" y="12204"/>
                  </a:cubicBezTo>
                  <a:cubicBezTo>
                    <a:pt x="28605" y="12204"/>
                    <a:pt x="28656" y="12204"/>
                    <a:pt x="28706" y="12204"/>
                  </a:cubicBezTo>
                  <a:lnTo>
                    <a:pt x="28706" y="12157"/>
                  </a:lnTo>
                  <a:cubicBezTo>
                    <a:pt x="27504" y="12157"/>
                    <a:pt x="26337" y="12276"/>
                    <a:pt x="25218" y="12431"/>
                  </a:cubicBezTo>
                  <a:cubicBezTo>
                    <a:pt x="24932" y="12466"/>
                    <a:pt x="24634" y="12502"/>
                    <a:pt x="24349" y="12550"/>
                  </a:cubicBezTo>
                  <a:cubicBezTo>
                    <a:pt x="22177" y="12852"/>
                    <a:pt x="20082" y="13149"/>
                    <a:pt x="18110" y="13149"/>
                  </a:cubicBezTo>
                  <a:cubicBezTo>
                    <a:pt x="16893" y="13149"/>
                    <a:pt x="15723" y="13036"/>
                    <a:pt x="14609" y="12740"/>
                  </a:cubicBezTo>
                  <a:lnTo>
                    <a:pt x="14562" y="12728"/>
                  </a:lnTo>
                  <a:cubicBezTo>
                    <a:pt x="14395" y="12681"/>
                    <a:pt x="14216" y="12633"/>
                    <a:pt x="14050" y="12585"/>
                  </a:cubicBezTo>
                  <a:cubicBezTo>
                    <a:pt x="10025" y="11431"/>
                    <a:pt x="7370" y="8335"/>
                    <a:pt x="4037" y="4430"/>
                  </a:cubicBezTo>
                  <a:cubicBezTo>
                    <a:pt x="3608" y="3930"/>
                    <a:pt x="3132" y="3382"/>
                    <a:pt x="2655" y="2858"/>
                  </a:cubicBezTo>
                  <a:lnTo>
                    <a:pt x="2203" y="2370"/>
                  </a:lnTo>
                  <a:cubicBezTo>
                    <a:pt x="1477" y="1548"/>
                    <a:pt x="762" y="763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4413925" y="1082700"/>
              <a:ext cx="683750" cy="316675"/>
            </a:xfrm>
            <a:custGeom>
              <a:avLst/>
              <a:gdLst/>
              <a:ahLst/>
              <a:cxnLst/>
              <a:rect l="l" t="t" r="r" b="b"/>
              <a:pathLst>
                <a:path w="27350" h="12667" extrusionOk="0">
                  <a:moveTo>
                    <a:pt x="1" y="1"/>
                  </a:moveTo>
                  <a:cubicBezTo>
                    <a:pt x="382" y="453"/>
                    <a:pt x="775" y="917"/>
                    <a:pt x="1180" y="1406"/>
                  </a:cubicBezTo>
                  <a:cubicBezTo>
                    <a:pt x="1668" y="1989"/>
                    <a:pt x="2168" y="2596"/>
                    <a:pt x="2680" y="3215"/>
                  </a:cubicBezTo>
                  <a:cubicBezTo>
                    <a:pt x="2942" y="3525"/>
                    <a:pt x="3215" y="3834"/>
                    <a:pt x="3466" y="4132"/>
                  </a:cubicBezTo>
                  <a:cubicBezTo>
                    <a:pt x="3644" y="4358"/>
                    <a:pt x="3835" y="4561"/>
                    <a:pt x="4013" y="4787"/>
                  </a:cubicBezTo>
                  <a:cubicBezTo>
                    <a:pt x="5406" y="6406"/>
                    <a:pt x="7073" y="8275"/>
                    <a:pt x="8859" y="9668"/>
                  </a:cubicBezTo>
                  <a:cubicBezTo>
                    <a:pt x="10621" y="11050"/>
                    <a:pt x="12407" y="11931"/>
                    <a:pt x="14336" y="12335"/>
                  </a:cubicBezTo>
                  <a:cubicBezTo>
                    <a:pt x="14491" y="12359"/>
                    <a:pt x="14669" y="12407"/>
                    <a:pt x="14836" y="12443"/>
                  </a:cubicBezTo>
                  <a:lnTo>
                    <a:pt x="14884" y="12455"/>
                  </a:lnTo>
                  <a:cubicBezTo>
                    <a:pt x="15688" y="12605"/>
                    <a:pt x="16518" y="12666"/>
                    <a:pt x="17371" y="12666"/>
                  </a:cubicBezTo>
                  <a:cubicBezTo>
                    <a:pt x="19217" y="12666"/>
                    <a:pt x="21170" y="12379"/>
                    <a:pt x="23206" y="12085"/>
                  </a:cubicBezTo>
                  <a:cubicBezTo>
                    <a:pt x="23920" y="11978"/>
                    <a:pt x="24671" y="11871"/>
                    <a:pt x="25409" y="11764"/>
                  </a:cubicBezTo>
                  <a:cubicBezTo>
                    <a:pt x="26016" y="11693"/>
                    <a:pt x="26671" y="11621"/>
                    <a:pt x="27349" y="11585"/>
                  </a:cubicBezTo>
                  <a:lnTo>
                    <a:pt x="27349" y="11550"/>
                  </a:lnTo>
                  <a:cubicBezTo>
                    <a:pt x="26671" y="11573"/>
                    <a:pt x="26004" y="11645"/>
                    <a:pt x="25409" y="11716"/>
                  </a:cubicBezTo>
                  <a:cubicBezTo>
                    <a:pt x="24659" y="11812"/>
                    <a:pt x="23920" y="11931"/>
                    <a:pt x="23206" y="12038"/>
                  </a:cubicBezTo>
                  <a:cubicBezTo>
                    <a:pt x="21178" y="12331"/>
                    <a:pt x="19228" y="12619"/>
                    <a:pt x="17382" y="12619"/>
                  </a:cubicBezTo>
                  <a:cubicBezTo>
                    <a:pt x="16530" y="12619"/>
                    <a:pt x="15700" y="12557"/>
                    <a:pt x="14896" y="12407"/>
                  </a:cubicBezTo>
                  <a:lnTo>
                    <a:pt x="14848" y="12395"/>
                  </a:lnTo>
                  <a:cubicBezTo>
                    <a:pt x="14693" y="12359"/>
                    <a:pt x="14515" y="12335"/>
                    <a:pt x="14348" y="12288"/>
                  </a:cubicBezTo>
                  <a:cubicBezTo>
                    <a:pt x="10419" y="11466"/>
                    <a:pt x="7609" y="8906"/>
                    <a:pt x="4061" y="4763"/>
                  </a:cubicBezTo>
                  <a:cubicBezTo>
                    <a:pt x="3870" y="4537"/>
                    <a:pt x="3692" y="4323"/>
                    <a:pt x="3513" y="4108"/>
                  </a:cubicBezTo>
                  <a:cubicBezTo>
                    <a:pt x="3263" y="3811"/>
                    <a:pt x="2989" y="3489"/>
                    <a:pt x="2727" y="3180"/>
                  </a:cubicBezTo>
                  <a:cubicBezTo>
                    <a:pt x="2203" y="2572"/>
                    <a:pt x="1691" y="1977"/>
                    <a:pt x="1215" y="1382"/>
                  </a:cubicBezTo>
                  <a:cubicBezTo>
                    <a:pt x="822" y="906"/>
                    <a:pt x="441" y="441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4448175" y="1082400"/>
              <a:ext cx="649200" cy="303700"/>
            </a:xfrm>
            <a:custGeom>
              <a:avLst/>
              <a:gdLst/>
              <a:ahLst/>
              <a:cxnLst/>
              <a:rect l="l" t="t" r="r" b="b"/>
              <a:pathLst>
                <a:path w="25968" h="12148" extrusionOk="0">
                  <a:moveTo>
                    <a:pt x="0" y="1"/>
                  </a:moveTo>
                  <a:cubicBezTo>
                    <a:pt x="119" y="167"/>
                    <a:pt x="250" y="334"/>
                    <a:pt x="369" y="501"/>
                  </a:cubicBezTo>
                  <a:cubicBezTo>
                    <a:pt x="1107" y="1477"/>
                    <a:pt x="1881" y="2501"/>
                    <a:pt x="2703" y="3537"/>
                  </a:cubicBezTo>
                  <a:lnTo>
                    <a:pt x="2750" y="3596"/>
                  </a:lnTo>
                  <a:cubicBezTo>
                    <a:pt x="3155" y="4085"/>
                    <a:pt x="3584" y="4608"/>
                    <a:pt x="4001" y="5109"/>
                  </a:cubicBezTo>
                  <a:cubicBezTo>
                    <a:pt x="5786" y="7216"/>
                    <a:pt x="7346" y="8704"/>
                    <a:pt x="8930" y="9788"/>
                  </a:cubicBezTo>
                  <a:cubicBezTo>
                    <a:pt x="10728" y="11038"/>
                    <a:pt x="12573" y="11764"/>
                    <a:pt x="14561" y="12014"/>
                  </a:cubicBezTo>
                  <a:cubicBezTo>
                    <a:pt x="14740" y="12050"/>
                    <a:pt x="14930" y="12062"/>
                    <a:pt x="15097" y="12074"/>
                  </a:cubicBezTo>
                  <a:lnTo>
                    <a:pt x="15133" y="12074"/>
                  </a:lnTo>
                  <a:cubicBezTo>
                    <a:pt x="15606" y="12125"/>
                    <a:pt x="16087" y="12147"/>
                    <a:pt x="16575" y="12147"/>
                  </a:cubicBezTo>
                  <a:cubicBezTo>
                    <a:pt x="18368" y="12147"/>
                    <a:pt x="20257" y="11842"/>
                    <a:pt x="22241" y="11514"/>
                  </a:cubicBezTo>
                  <a:cubicBezTo>
                    <a:pt x="23312" y="11335"/>
                    <a:pt x="24432" y="11157"/>
                    <a:pt x="25551" y="11014"/>
                  </a:cubicBezTo>
                  <a:cubicBezTo>
                    <a:pt x="25694" y="11002"/>
                    <a:pt x="25837" y="10990"/>
                    <a:pt x="25968" y="10978"/>
                  </a:cubicBezTo>
                  <a:lnTo>
                    <a:pt x="25968" y="10966"/>
                  </a:lnTo>
                  <a:cubicBezTo>
                    <a:pt x="25848" y="10978"/>
                    <a:pt x="25706" y="10990"/>
                    <a:pt x="25563" y="11002"/>
                  </a:cubicBezTo>
                  <a:cubicBezTo>
                    <a:pt x="24455" y="11145"/>
                    <a:pt x="23336" y="11324"/>
                    <a:pt x="22265" y="11502"/>
                  </a:cubicBezTo>
                  <a:cubicBezTo>
                    <a:pt x="20280" y="11830"/>
                    <a:pt x="18399" y="12135"/>
                    <a:pt x="16603" y="12135"/>
                  </a:cubicBezTo>
                  <a:cubicBezTo>
                    <a:pt x="16115" y="12135"/>
                    <a:pt x="15633" y="12113"/>
                    <a:pt x="15157" y="12062"/>
                  </a:cubicBezTo>
                  <a:lnTo>
                    <a:pt x="15133" y="12062"/>
                  </a:lnTo>
                  <a:cubicBezTo>
                    <a:pt x="14954" y="12050"/>
                    <a:pt x="14776" y="12014"/>
                    <a:pt x="14597" y="12002"/>
                  </a:cubicBezTo>
                  <a:cubicBezTo>
                    <a:pt x="12597" y="11752"/>
                    <a:pt x="10775" y="11026"/>
                    <a:pt x="8977" y="9776"/>
                  </a:cubicBezTo>
                  <a:cubicBezTo>
                    <a:pt x="7406" y="8680"/>
                    <a:pt x="5846" y="7216"/>
                    <a:pt x="4060" y="5097"/>
                  </a:cubicBezTo>
                  <a:cubicBezTo>
                    <a:pt x="3631" y="4597"/>
                    <a:pt x="3215" y="4085"/>
                    <a:pt x="2810" y="3585"/>
                  </a:cubicBezTo>
                  <a:lnTo>
                    <a:pt x="2750" y="3525"/>
                  </a:lnTo>
                  <a:cubicBezTo>
                    <a:pt x="1917" y="2513"/>
                    <a:pt x="1155" y="1477"/>
                    <a:pt x="417" y="477"/>
                  </a:cubicBezTo>
                  <a:cubicBezTo>
                    <a:pt x="298" y="322"/>
                    <a:pt x="179" y="167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4483275" y="1083300"/>
              <a:ext cx="614100" cy="293375"/>
            </a:xfrm>
            <a:custGeom>
              <a:avLst/>
              <a:gdLst/>
              <a:ahLst/>
              <a:cxnLst/>
              <a:rect l="l" t="t" r="r" b="b"/>
              <a:pathLst>
                <a:path w="24564" h="11735" extrusionOk="0">
                  <a:moveTo>
                    <a:pt x="1" y="0"/>
                  </a:moveTo>
                  <a:cubicBezTo>
                    <a:pt x="834" y="1263"/>
                    <a:pt x="1715" y="2572"/>
                    <a:pt x="2704" y="3858"/>
                  </a:cubicBezTo>
                  <a:cubicBezTo>
                    <a:pt x="3192" y="4501"/>
                    <a:pt x="3573" y="4977"/>
                    <a:pt x="3966" y="5430"/>
                  </a:cubicBezTo>
                  <a:cubicBezTo>
                    <a:pt x="5645" y="7418"/>
                    <a:pt x="7288" y="8882"/>
                    <a:pt x="8978" y="9895"/>
                  </a:cubicBezTo>
                  <a:cubicBezTo>
                    <a:pt x="10824" y="11002"/>
                    <a:pt x="12717" y="11597"/>
                    <a:pt x="14800" y="11716"/>
                  </a:cubicBezTo>
                  <a:cubicBezTo>
                    <a:pt x="14991" y="11728"/>
                    <a:pt x="15181" y="11728"/>
                    <a:pt x="15384" y="11728"/>
                  </a:cubicBezTo>
                  <a:cubicBezTo>
                    <a:pt x="15515" y="11732"/>
                    <a:pt x="15646" y="11734"/>
                    <a:pt x="15779" y="11734"/>
                  </a:cubicBezTo>
                  <a:cubicBezTo>
                    <a:pt x="17588" y="11734"/>
                    <a:pt x="19482" y="11366"/>
                    <a:pt x="21480" y="10978"/>
                  </a:cubicBezTo>
                  <a:cubicBezTo>
                    <a:pt x="22492" y="10787"/>
                    <a:pt x="23516" y="10597"/>
                    <a:pt x="24564" y="10442"/>
                  </a:cubicBezTo>
                  <a:lnTo>
                    <a:pt x="24564" y="10406"/>
                  </a:lnTo>
                  <a:cubicBezTo>
                    <a:pt x="23540" y="10537"/>
                    <a:pt x="22492" y="10728"/>
                    <a:pt x="21504" y="10930"/>
                  </a:cubicBezTo>
                  <a:cubicBezTo>
                    <a:pt x="19510" y="11318"/>
                    <a:pt x="17620" y="11675"/>
                    <a:pt x="15813" y="11675"/>
                  </a:cubicBezTo>
                  <a:cubicBezTo>
                    <a:pt x="15677" y="11675"/>
                    <a:pt x="15542" y="11673"/>
                    <a:pt x="15408" y="11669"/>
                  </a:cubicBezTo>
                  <a:cubicBezTo>
                    <a:pt x="15217" y="11669"/>
                    <a:pt x="15027" y="11657"/>
                    <a:pt x="14824" y="11657"/>
                  </a:cubicBezTo>
                  <a:cubicBezTo>
                    <a:pt x="12764" y="11538"/>
                    <a:pt x="10871" y="10954"/>
                    <a:pt x="9026" y="9859"/>
                  </a:cubicBezTo>
                  <a:cubicBezTo>
                    <a:pt x="7323" y="8847"/>
                    <a:pt x="5692" y="7382"/>
                    <a:pt x="4013" y="5394"/>
                  </a:cubicBezTo>
                  <a:cubicBezTo>
                    <a:pt x="3620" y="4942"/>
                    <a:pt x="3239" y="4453"/>
                    <a:pt x="2739" y="3822"/>
                  </a:cubicBezTo>
                  <a:cubicBezTo>
                    <a:pt x="1763" y="2560"/>
                    <a:pt x="894" y="1263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4147825" y="1080625"/>
              <a:ext cx="952225" cy="484300"/>
            </a:xfrm>
            <a:custGeom>
              <a:avLst/>
              <a:gdLst/>
              <a:ahLst/>
              <a:cxnLst/>
              <a:rect l="l" t="t" r="r" b="b"/>
              <a:pathLst>
                <a:path w="38089" h="19372" extrusionOk="0">
                  <a:moveTo>
                    <a:pt x="1" y="0"/>
                  </a:moveTo>
                  <a:lnTo>
                    <a:pt x="179" y="143"/>
                  </a:lnTo>
                  <a:cubicBezTo>
                    <a:pt x="310" y="238"/>
                    <a:pt x="441" y="334"/>
                    <a:pt x="560" y="441"/>
                  </a:cubicBezTo>
                  <a:cubicBezTo>
                    <a:pt x="1156" y="917"/>
                    <a:pt x="1715" y="1429"/>
                    <a:pt x="2251" y="2036"/>
                  </a:cubicBezTo>
                  <a:cubicBezTo>
                    <a:pt x="3989" y="4037"/>
                    <a:pt x="5085" y="6394"/>
                    <a:pt x="6144" y="8668"/>
                  </a:cubicBezTo>
                  <a:cubicBezTo>
                    <a:pt x="7287" y="11109"/>
                    <a:pt x="8359" y="13419"/>
                    <a:pt x="10169" y="15276"/>
                  </a:cubicBezTo>
                  <a:cubicBezTo>
                    <a:pt x="10323" y="15443"/>
                    <a:pt x="10490" y="15597"/>
                    <a:pt x="10669" y="15764"/>
                  </a:cubicBezTo>
                  <a:cubicBezTo>
                    <a:pt x="12834" y="17779"/>
                    <a:pt x="15609" y="18803"/>
                    <a:pt x="18809" y="18803"/>
                  </a:cubicBezTo>
                  <a:cubicBezTo>
                    <a:pt x="19920" y="18803"/>
                    <a:pt x="21083" y="18680"/>
                    <a:pt x="22289" y="18431"/>
                  </a:cubicBezTo>
                  <a:cubicBezTo>
                    <a:pt x="23289" y="18217"/>
                    <a:pt x="24313" y="17943"/>
                    <a:pt x="25313" y="17657"/>
                  </a:cubicBezTo>
                  <a:lnTo>
                    <a:pt x="25325" y="17657"/>
                  </a:lnTo>
                  <a:cubicBezTo>
                    <a:pt x="25968" y="17479"/>
                    <a:pt x="26623" y="17288"/>
                    <a:pt x="27266" y="17121"/>
                  </a:cubicBezTo>
                  <a:cubicBezTo>
                    <a:pt x="27587" y="17026"/>
                    <a:pt x="27873" y="16967"/>
                    <a:pt x="28147" y="16907"/>
                  </a:cubicBezTo>
                  <a:cubicBezTo>
                    <a:pt x="29136" y="16684"/>
                    <a:pt x="30365" y="16448"/>
                    <a:pt x="31654" y="16448"/>
                  </a:cubicBezTo>
                  <a:cubicBezTo>
                    <a:pt x="32088" y="16448"/>
                    <a:pt x="32528" y="16475"/>
                    <a:pt x="32969" y="16538"/>
                  </a:cubicBezTo>
                  <a:cubicBezTo>
                    <a:pt x="34052" y="16693"/>
                    <a:pt x="35005" y="17026"/>
                    <a:pt x="35898" y="17550"/>
                  </a:cubicBezTo>
                  <a:cubicBezTo>
                    <a:pt x="36696" y="18026"/>
                    <a:pt x="37351" y="18562"/>
                    <a:pt x="37946" y="19217"/>
                  </a:cubicBezTo>
                  <a:lnTo>
                    <a:pt x="38089" y="19372"/>
                  </a:lnTo>
                  <a:lnTo>
                    <a:pt x="38089" y="19110"/>
                  </a:lnTo>
                  <a:lnTo>
                    <a:pt x="38065" y="19098"/>
                  </a:lnTo>
                  <a:cubicBezTo>
                    <a:pt x="37434" y="18419"/>
                    <a:pt x="36731" y="17848"/>
                    <a:pt x="35981" y="17407"/>
                  </a:cubicBezTo>
                  <a:cubicBezTo>
                    <a:pt x="35076" y="16871"/>
                    <a:pt x="34100" y="16526"/>
                    <a:pt x="32993" y="16359"/>
                  </a:cubicBezTo>
                  <a:cubicBezTo>
                    <a:pt x="32546" y="16296"/>
                    <a:pt x="32100" y="16270"/>
                    <a:pt x="31661" y="16270"/>
                  </a:cubicBezTo>
                  <a:cubicBezTo>
                    <a:pt x="30357" y="16270"/>
                    <a:pt x="29115" y="16506"/>
                    <a:pt x="28099" y="16729"/>
                  </a:cubicBezTo>
                  <a:cubicBezTo>
                    <a:pt x="27837" y="16788"/>
                    <a:pt x="27552" y="16871"/>
                    <a:pt x="27218" y="16943"/>
                  </a:cubicBezTo>
                  <a:cubicBezTo>
                    <a:pt x="26563" y="17110"/>
                    <a:pt x="25897" y="17300"/>
                    <a:pt x="25254" y="17479"/>
                  </a:cubicBezTo>
                  <a:cubicBezTo>
                    <a:pt x="24277" y="17764"/>
                    <a:pt x="23242" y="18038"/>
                    <a:pt x="22265" y="18253"/>
                  </a:cubicBezTo>
                  <a:cubicBezTo>
                    <a:pt x="21067" y="18500"/>
                    <a:pt x="19913" y="18622"/>
                    <a:pt x="18811" y="18622"/>
                  </a:cubicBezTo>
                  <a:cubicBezTo>
                    <a:pt x="15663" y="18622"/>
                    <a:pt x="12940" y="17620"/>
                    <a:pt x="10823" y="15645"/>
                  </a:cubicBezTo>
                  <a:cubicBezTo>
                    <a:pt x="10645" y="15478"/>
                    <a:pt x="10478" y="15324"/>
                    <a:pt x="10311" y="15157"/>
                  </a:cubicBezTo>
                  <a:cubicBezTo>
                    <a:pt x="8525" y="13323"/>
                    <a:pt x="7454" y="11014"/>
                    <a:pt x="6323" y="8597"/>
                  </a:cubicBezTo>
                  <a:cubicBezTo>
                    <a:pt x="5251" y="6299"/>
                    <a:pt x="4156" y="3929"/>
                    <a:pt x="2394" y="1929"/>
                  </a:cubicBezTo>
                  <a:cubicBezTo>
                    <a:pt x="1858" y="1310"/>
                    <a:pt x="1298" y="774"/>
                    <a:pt x="679" y="286"/>
                  </a:cubicBezTo>
                  <a:cubicBezTo>
                    <a:pt x="560" y="203"/>
                    <a:pt x="465" y="107"/>
                    <a:pt x="346" y="24"/>
                  </a:cubicBezTo>
                  <a:lnTo>
                    <a:pt x="32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4517825" y="1081225"/>
              <a:ext cx="582525" cy="288150"/>
            </a:xfrm>
            <a:custGeom>
              <a:avLst/>
              <a:gdLst/>
              <a:ahLst/>
              <a:cxnLst/>
              <a:rect l="l" t="t" r="r" b="b"/>
              <a:pathLst>
                <a:path w="23301" h="11526" extrusionOk="0">
                  <a:moveTo>
                    <a:pt x="0" y="0"/>
                  </a:moveTo>
                  <a:lnTo>
                    <a:pt x="60" y="95"/>
                  </a:lnTo>
                  <a:cubicBezTo>
                    <a:pt x="798" y="1381"/>
                    <a:pt x="1679" y="2881"/>
                    <a:pt x="2703" y="4286"/>
                  </a:cubicBezTo>
                  <a:cubicBezTo>
                    <a:pt x="3131" y="4882"/>
                    <a:pt x="3536" y="5382"/>
                    <a:pt x="3941" y="5858"/>
                  </a:cubicBezTo>
                  <a:cubicBezTo>
                    <a:pt x="7168" y="9668"/>
                    <a:pt x="10728" y="11525"/>
                    <a:pt x="14835" y="11525"/>
                  </a:cubicBezTo>
                  <a:lnTo>
                    <a:pt x="15097" y="11525"/>
                  </a:lnTo>
                  <a:cubicBezTo>
                    <a:pt x="15276" y="11525"/>
                    <a:pt x="15478" y="11513"/>
                    <a:pt x="15681" y="11513"/>
                  </a:cubicBezTo>
                  <a:cubicBezTo>
                    <a:pt x="17383" y="11442"/>
                    <a:pt x="19122" y="11037"/>
                    <a:pt x="20967" y="10620"/>
                  </a:cubicBezTo>
                  <a:cubicBezTo>
                    <a:pt x="21693" y="10454"/>
                    <a:pt x="22467" y="10275"/>
                    <a:pt x="23241" y="10132"/>
                  </a:cubicBezTo>
                  <a:lnTo>
                    <a:pt x="23301" y="10120"/>
                  </a:lnTo>
                  <a:lnTo>
                    <a:pt x="23301" y="9918"/>
                  </a:lnTo>
                  <a:lnTo>
                    <a:pt x="23182" y="9942"/>
                  </a:lnTo>
                  <a:cubicBezTo>
                    <a:pt x="22408" y="10085"/>
                    <a:pt x="21634" y="10263"/>
                    <a:pt x="20907" y="10430"/>
                  </a:cubicBezTo>
                  <a:cubicBezTo>
                    <a:pt x="19074" y="10847"/>
                    <a:pt x="17347" y="11251"/>
                    <a:pt x="15669" y="11323"/>
                  </a:cubicBezTo>
                  <a:cubicBezTo>
                    <a:pt x="15442" y="11335"/>
                    <a:pt x="15264" y="11335"/>
                    <a:pt x="15085" y="11335"/>
                  </a:cubicBezTo>
                  <a:lnTo>
                    <a:pt x="14823" y="11335"/>
                  </a:lnTo>
                  <a:cubicBezTo>
                    <a:pt x="10763" y="11335"/>
                    <a:pt x="7263" y="9501"/>
                    <a:pt x="4072" y="5727"/>
                  </a:cubicBezTo>
                  <a:cubicBezTo>
                    <a:pt x="3691" y="5263"/>
                    <a:pt x="3286" y="4763"/>
                    <a:pt x="2846" y="4167"/>
                  </a:cubicBezTo>
                  <a:cubicBezTo>
                    <a:pt x="1834" y="2762"/>
                    <a:pt x="964" y="1286"/>
                    <a:pt x="238" y="24"/>
                  </a:cubicBezTo>
                  <a:lnTo>
                    <a:pt x="214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" name="Google Shape;79;p2"/>
          <p:cNvGrpSpPr/>
          <p:nvPr/>
        </p:nvGrpSpPr>
        <p:grpSpPr>
          <a:xfrm flipH="1">
            <a:off x="-933540" y="-785920"/>
            <a:ext cx="3307072" cy="1681441"/>
            <a:chOff x="4147825" y="1080625"/>
            <a:chExt cx="952525" cy="484300"/>
          </a:xfrm>
        </p:grpSpPr>
        <p:sp>
          <p:nvSpPr>
            <p:cNvPr id="80" name="Google Shape;80;p2"/>
            <p:cNvSpPr/>
            <p:nvPr/>
          </p:nvSpPr>
          <p:spPr>
            <a:xfrm>
              <a:off x="4178775" y="1083000"/>
              <a:ext cx="919200" cy="447975"/>
            </a:xfrm>
            <a:custGeom>
              <a:avLst/>
              <a:gdLst/>
              <a:ahLst/>
              <a:cxnLst/>
              <a:rect l="l" t="t" r="r" b="b"/>
              <a:pathLst>
                <a:path w="36768" h="17919" extrusionOk="0">
                  <a:moveTo>
                    <a:pt x="1" y="1"/>
                  </a:moveTo>
                  <a:cubicBezTo>
                    <a:pt x="263" y="203"/>
                    <a:pt x="537" y="417"/>
                    <a:pt x="787" y="620"/>
                  </a:cubicBezTo>
                  <a:cubicBezTo>
                    <a:pt x="1370" y="1096"/>
                    <a:pt x="1906" y="1632"/>
                    <a:pt x="2442" y="2227"/>
                  </a:cubicBezTo>
                  <a:cubicBezTo>
                    <a:pt x="4109" y="4132"/>
                    <a:pt x="5216" y="6287"/>
                    <a:pt x="6287" y="8371"/>
                  </a:cubicBezTo>
                  <a:cubicBezTo>
                    <a:pt x="7538" y="10788"/>
                    <a:pt x="8716" y="13050"/>
                    <a:pt x="10621" y="14824"/>
                  </a:cubicBezTo>
                  <a:cubicBezTo>
                    <a:pt x="10776" y="14967"/>
                    <a:pt x="10955" y="15121"/>
                    <a:pt x="11133" y="15264"/>
                  </a:cubicBezTo>
                  <a:cubicBezTo>
                    <a:pt x="12621" y="16526"/>
                    <a:pt x="14407" y="17348"/>
                    <a:pt x="16431" y="17705"/>
                  </a:cubicBezTo>
                  <a:cubicBezTo>
                    <a:pt x="17225" y="17847"/>
                    <a:pt x="18057" y="17918"/>
                    <a:pt x="18922" y="17918"/>
                  </a:cubicBezTo>
                  <a:cubicBezTo>
                    <a:pt x="20084" y="17918"/>
                    <a:pt x="21306" y="17791"/>
                    <a:pt x="22575" y="17538"/>
                  </a:cubicBezTo>
                  <a:cubicBezTo>
                    <a:pt x="23456" y="17360"/>
                    <a:pt x="24349" y="17146"/>
                    <a:pt x="25206" y="16919"/>
                  </a:cubicBezTo>
                  <a:cubicBezTo>
                    <a:pt x="25956" y="16729"/>
                    <a:pt x="26730" y="16526"/>
                    <a:pt x="27480" y="16372"/>
                  </a:cubicBezTo>
                  <a:cubicBezTo>
                    <a:pt x="27742" y="16312"/>
                    <a:pt x="28052" y="16253"/>
                    <a:pt x="28350" y="16193"/>
                  </a:cubicBezTo>
                  <a:cubicBezTo>
                    <a:pt x="29493" y="15981"/>
                    <a:pt x="30474" y="15874"/>
                    <a:pt x="31361" y="15874"/>
                  </a:cubicBezTo>
                  <a:cubicBezTo>
                    <a:pt x="31969" y="15874"/>
                    <a:pt x="32534" y="15925"/>
                    <a:pt x="33076" y="16026"/>
                  </a:cubicBezTo>
                  <a:cubicBezTo>
                    <a:pt x="34136" y="16217"/>
                    <a:pt x="35077" y="16598"/>
                    <a:pt x="35922" y="17134"/>
                  </a:cubicBezTo>
                  <a:cubicBezTo>
                    <a:pt x="36220" y="17324"/>
                    <a:pt x="36505" y="17515"/>
                    <a:pt x="36767" y="17741"/>
                  </a:cubicBezTo>
                  <a:lnTo>
                    <a:pt x="36767" y="17681"/>
                  </a:lnTo>
                  <a:cubicBezTo>
                    <a:pt x="36505" y="17503"/>
                    <a:pt x="36220" y="17288"/>
                    <a:pt x="35934" y="17110"/>
                  </a:cubicBezTo>
                  <a:cubicBezTo>
                    <a:pt x="35077" y="16562"/>
                    <a:pt x="34136" y="16205"/>
                    <a:pt x="33076" y="16003"/>
                  </a:cubicBezTo>
                  <a:cubicBezTo>
                    <a:pt x="32525" y="15894"/>
                    <a:pt x="31948" y="15841"/>
                    <a:pt x="31326" y="15841"/>
                  </a:cubicBezTo>
                  <a:cubicBezTo>
                    <a:pt x="30444" y="15841"/>
                    <a:pt x="29468" y="15948"/>
                    <a:pt x="28338" y="16157"/>
                  </a:cubicBezTo>
                  <a:cubicBezTo>
                    <a:pt x="28040" y="16217"/>
                    <a:pt x="27719" y="16276"/>
                    <a:pt x="27469" y="16336"/>
                  </a:cubicBezTo>
                  <a:cubicBezTo>
                    <a:pt x="26707" y="16503"/>
                    <a:pt x="25933" y="16693"/>
                    <a:pt x="25194" y="16884"/>
                  </a:cubicBezTo>
                  <a:cubicBezTo>
                    <a:pt x="24325" y="17110"/>
                    <a:pt x="23432" y="17336"/>
                    <a:pt x="22563" y="17515"/>
                  </a:cubicBezTo>
                  <a:cubicBezTo>
                    <a:pt x="21287" y="17767"/>
                    <a:pt x="20070" y="17894"/>
                    <a:pt x="18914" y="17894"/>
                  </a:cubicBezTo>
                  <a:cubicBezTo>
                    <a:pt x="18052" y="17894"/>
                    <a:pt x="17225" y="17824"/>
                    <a:pt x="16431" y="17681"/>
                  </a:cubicBezTo>
                  <a:cubicBezTo>
                    <a:pt x="14419" y="17324"/>
                    <a:pt x="12645" y="16503"/>
                    <a:pt x="11157" y="15252"/>
                  </a:cubicBezTo>
                  <a:cubicBezTo>
                    <a:pt x="10967" y="15086"/>
                    <a:pt x="10800" y="14943"/>
                    <a:pt x="10657" y="14800"/>
                  </a:cubicBezTo>
                  <a:cubicBezTo>
                    <a:pt x="8764" y="13050"/>
                    <a:pt x="7585" y="10776"/>
                    <a:pt x="6335" y="8371"/>
                  </a:cubicBezTo>
                  <a:cubicBezTo>
                    <a:pt x="5252" y="6275"/>
                    <a:pt x="4132" y="4120"/>
                    <a:pt x="2465" y="2215"/>
                  </a:cubicBezTo>
                  <a:cubicBezTo>
                    <a:pt x="1930" y="1608"/>
                    <a:pt x="1394" y="1084"/>
                    <a:pt x="810" y="596"/>
                  </a:cubicBezTo>
                  <a:cubicBezTo>
                    <a:pt x="572" y="382"/>
                    <a:pt x="322" y="191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204075" y="1083300"/>
              <a:ext cx="893600" cy="430650"/>
            </a:xfrm>
            <a:custGeom>
              <a:avLst/>
              <a:gdLst/>
              <a:ahLst/>
              <a:cxnLst/>
              <a:rect l="l" t="t" r="r" b="b"/>
              <a:pathLst>
                <a:path w="35744" h="17226" extrusionOk="0">
                  <a:moveTo>
                    <a:pt x="1" y="0"/>
                  </a:moveTo>
                  <a:cubicBezTo>
                    <a:pt x="406" y="298"/>
                    <a:pt x="787" y="608"/>
                    <a:pt x="1180" y="953"/>
                  </a:cubicBezTo>
                  <a:cubicBezTo>
                    <a:pt x="1739" y="1429"/>
                    <a:pt x="2263" y="1965"/>
                    <a:pt x="2787" y="2560"/>
                  </a:cubicBezTo>
                  <a:cubicBezTo>
                    <a:pt x="4335" y="4346"/>
                    <a:pt x="5442" y="6299"/>
                    <a:pt x="6537" y="8192"/>
                  </a:cubicBezTo>
                  <a:cubicBezTo>
                    <a:pt x="7907" y="10585"/>
                    <a:pt x="9193" y="12847"/>
                    <a:pt x="11240" y="14526"/>
                  </a:cubicBezTo>
                  <a:cubicBezTo>
                    <a:pt x="11383" y="14645"/>
                    <a:pt x="11562" y="14776"/>
                    <a:pt x="11752" y="14931"/>
                  </a:cubicBezTo>
                  <a:cubicBezTo>
                    <a:pt x="13777" y="16458"/>
                    <a:pt x="16281" y="17226"/>
                    <a:pt x="19228" y="17226"/>
                  </a:cubicBezTo>
                  <a:cubicBezTo>
                    <a:pt x="20440" y="17226"/>
                    <a:pt x="21727" y="17096"/>
                    <a:pt x="23087" y="16836"/>
                  </a:cubicBezTo>
                  <a:cubicBezTo>
                    <a:pt x="23813" y="16705"/>
                    <a:pt x="24552" y="16526"/>
                    <a:pt x="25290" y="16360"/>
                  </a:cubicBezTo>
                  <a:cubicBezTo>
                    <a:pt x="26147" y="16169"/>
                    <a:pt x="27052" y="15955"/>
                    <a:pt x="27933" y="15788"/>
                  </a:cubicBezTo>
                  <a:cubicBezTo>
                    <a:pt x="28219" y="15752"/>
                    <a:pt x="28493" y="15693"/>
                    <a:pt x="28778" y="15657"/>
                  </a:cubicBezTo>
                  <a:cubicBezTo>
                    <a:pt x="29652" y="15533"/>
                    <a:pt x="30440" y="15471"/>
                    <a:pt x="31167" y="15471"/>
                  </a:cubicBezTo>
                  <a:cubicBezTo>
                    <a:pt x="31976" y="15471"/>
                    <a:pt x="32708" y="15548"/>
                    <a:pt x="33398" y="15705"/>
                  </a:cubicBezTo>
                  <a:cubicBezTo>
                    <a:pt x="34279" y="15907"/>
                    <a:pt x="35029" y="16229"/>
                    <a:pt x="35743" y="16645"/>
                  </a:cubicBezTo>
                  <a:lnTo>
                    <a:pt x="35743" y="16586"/>
                  </a:lnTo>
                  <a:cubicBezTo>
                    <a:pt x="35053" y="16169"/>
                    <a:pt x="34279" y="15848"/>
                    <a:pt x="33410" y="15645"/>
                  </a:cubicBezTo>
                  <a:cubicBezTo>
                    <a:pt x="32720" y="15488"/>
                    <a:pt x="31984" y="15411"/>
                    <a:pt x="31172" y="15411"/>
                  </a:cubicBezTo>
                  <a:cubicBezTo>
                    <a:pt x="30443" y="15411"/>
                    <a:pt x="29652" y="15474"/>
                    <a:pt x="28778" y="15598"/>
                  </a:cubicBezTo>
                  <a:lnTo>
                    <a:pt x="27933" y="15729"/>
                  </a:lnTo>
                  <a:cubicBezTo>
                    <a:pt x="27040" y="15883"/>
                    <a:pt x="26147" y="16086"/>
                    <a:pt x="25290" y="16300"/>
                  </a:cubicBezTo>
                  <a:cubicBezTo>
                    <a:pt x="24552" y="16467"/>
                    <a:pt x="23813" y="16645"/>
                    <a:pt x="23087" y="16776"/>
                  </a:cubicBezTo>
                  <a:cubicBezTo>
                    <a:pt x="21726" y="17037"/>
                    <a:pt x="20439" y="17167"/>
                    <a:pt x="19229" y="17167"/>
                  </a:cubicBezTo>
                  <a:cubicBezTo>
                    <a:pt x="16291" y="17167"/>
                    <a:pt x="13804" y="16401"/>
                    <a:pt x="11788" y="14883"/>
                  </a:cubicBezTo>
                  <a:cubicBezTo>
                    <a:pt x="11598" y="14740"/>
                    <a:pt x="11419" y="14597"/>
                    <a:pt x="11264" y="14478"/>
                  </a:cubicBezTo>
                  <a:cubicBezTo>
                    <a:pt x="9240" y="12800"/>
                    <a:pt x="7942" y="10549"/>
                    <a:pt x="6573" y="8156"/>
                  </a:cubicBezTo>
                  <a:cubicBezTo>
                    <a:pt x="5490" y="6263"/>
                    <a:pt x="4370" y="4299"/>
                    <a:pt x="2823" y="2536"/>
                  </a:cubicBezTo>
                  <a:cubicBezTo>
                    <a:pt x="2311" y="1917"/>
                    <a:pt x="1775" y="1405"/>
                    <a:pt x="1203" y="929"/>
                  </a:cubicBezTo>
                  <a:cubicBezTo>
                    <a:pt x="834" y="608"/>
                    <a:pt x="465" y="298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231175" y="1083300"/>
              <a:ext cx="867100" cy="413225"/>
            </a:xfrm>
            <a:custGeom>
              <a:avLst/>
              <a:gdLst/>
              <a:ahLst/>
              <a:cxnLst/>
              <a:rect l="l" t="t" r="r" b="b"/>
              <a:pathLst>
                <a:path w="34684" h="16529" extrusionOk="0">
                  <a:moveTo>
                    <a:pt x="0" y="0"/>
                  </a:moveTo>
                  <a:cubicBezTo>
                    <a:pt x="512" y="405"/>
                    <a:pt x="1024" y="822"/>
                    <a:pt x="1524" y="1263"/>
                  </a:cubicBezTo>
                  <a:cubicBezTo>
                    <a:pt x="2060" y="1739"/>
                    <a:pt x="2572" y="2263"/>
                    <a:pt x="3096" y="2870"/>
                  </a:cubicBezTo>
                  <a:cubicBezTo>
                    <a:pt x="4513" y="4513"/>
                    <a:pt x="5608" y="6239"/>
                    <a:pt x="6668" y="7918"/>
                  </a:cubicBezTo>
                  <a:cubicBezTo>
                    <a:pt x="8192" y="10335"/>
                    <a:pt x="9633" y="12609"/>
                    <a:pt x="11823" y="14216"/>
                  </a:cubicBezTo>
                  <a:cubicBezTo>
                    <a:pt x="11966" y="14324"/>
                    <a:pt x="12133" y="14443"/>
                    <a:pt x="12335" y="14586"/>
                  </a:cubicBezTo>
                  <a:cubicBezTo>
                    <a:pt x="14274" y="15889"/>
                    <a:pt x="16597" y="16529"/>
                    <a:pt x="19384" y="16529"/>
                  </a:cubicBezTo>
                  <a:cubicBezTo>
                    <a:pt x="20671" y="16529"/>
                    <a:pt x="22058" y="16392"/>
                    <a:pt x="23551" y="16121"/>
                  </a:cubicBezTo>
                  <a:cubicBezTo>
                    <a:pt x="24122" y="16014"/>
                    <a:pt x="24718" y="15895"/>
                    <a:pt x="25289" y="15776"/>
                  </a:cubicBezTo>
                  <a:cubicBezTo>
                    <a:pt x="26289" y="15574"/>
                    <a:pt x="27325" y="15359"/>
                    <a:pt x="28337" y="15229"/>
                  </a:cubicBezTo>
                  <a:cubicBezTo>
                    <a:pt x="28623" y="15181"/>
                    <a:pt x="28909" y="15157"/>
                    <a:pt x="29171" y="15121"/>
                  </a:cubicBezTo>
                  <a:cubicBezTo>
                    <a:pt x="29793" y="15059"/>
                    <a:pt x="30372" y="15027"/>
                    <a:pt x="30917" y="15027"/>
                  </a:cubicBezTo>
                  <a:cubicBezTo>
                    <a:pt x="31935" y="15027"/>
                    <a:pt x="32833" y="15139"/>
                    <a:pt x="33671" y="15371"/>
                  </a:cubicBezTo>
                  <a:cubicBezTo>
                    <a:pt x="34028" y="15479"/>
                    <a:pt x="34350" y="15598"/>
                    <a:pt x="34683" y="15729"/>
                  </a:cubicBezTo>
                  <a:lnTo>
                    <a:pt x="34683" y="15693"/>
                  </a:lnTo>
                  <a:cubicBezTo>
                    <a:pt x="34350" y="15526"/>
                    <a:pt x="34028" y="15407"/>
                    <a:pt x="33671" y="15312"/>
                  </a:cubicBezTo>
                  <a:cubicBezTo>
                    <a:pt x="32833" y="15079"/>
                    <a:pt x="31933" y="14962"/>
                    <a:pt x="30910" y="14962"/>
                  </a:cubicBezTo>
                  <a:cubicBezTo>
                    <a:pt x="30365" y="14962"/>
                    <a:pt x="29784" y="14996"/>
                    <a:pt x="29159" y="15062"/>
                  </a:cubicBezTo>
                  <a:cubicBezTo>
                    <a:pt x="28873" y="15098"/>
                    <a:pt x="28611" y="15121"/>
                    <a:pt x="28325" y="15169"/>
                  </a:cubicBezTo>
                  <a:cubicBezTo>
                    <a:pt x="27301" y="15300"/>
                    <a:pt x="26266" y="15514"/>
                    <a:pt x="25277" y="15717"/>
                  </a:cubicBezTo>
                  <a:cubicBezTo>
                    <a:pt x="24706" y="15836"/>
                    <a:pt x="24111" y="15955"/>
                    <a:pt x="23527" y="16062"/>
                  </a:cubicBezTo>
                  <a:cubicBezTo>
                    <a:pt x="22039" y="16333"/>
                    <a:pt x="20656" y="16470"/>
                    <a:pt x="19372" y="16470"/>
                  </a:cubicBezTo>
                  <a:cubicBezTo>
                    <a:pt x="16596" y="16470"/>
                    <a:pt x="14280" y="15832"/>
                    <a:pt x="12359" y="14538"/>
                  </a:cubicBezTo>
                  <a:cubicBezTo>
                    <a:pt x="12145" y="14407"/>
                    <a:pt x="11978" y="14288"/>
                    <a:pt x="11835" y="14169"/>
                  </a:cubicBezTo>
                  <a:cubicBezTo>
                    <a:pt x="9644" y="12573"/>
                    <a:pt x="8216" y="10299"/>
                    <a:pt x="6704" y="7894"/>
                  </a:cubicBezTo>
                  <a:cubicBezTo>
                    <a:pt x="5644" y="6204"/>
                    <a:pt x="4560" y="4477"/>
                    <a:pt x="3132" y="2846"/>
                  </a:cubicBezTo>
                  <a:cubicBezTo>
                    <a:pt x="2608" y="2239"/>
                    <a:pt x="2084" y="1715"/>
                    <a:pt x="1548" y="1239"/>
                  </a:cubicBezTo>
                  <a:cubicBezTo>
                    <a:pt x="1060" y="810"/>
                    <a:pt x="572" y="393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4258550" y="1082100"/>
              <a:ext cx="839125" cy="395875"/>
            </a:xfrm>
            <a:custGeom>
              <a:avLst/>
              <a:gdLst/>
              <a:ahLst/>
              <a:cxnLst/>
              <a:rect l="l" t="t" r="r" b="b"/>
              <a:pathLst>
                <a:path w="33565" h="15835" extrusionOk="0">
                  <a:moveTo>
                    <a:pt x="1" y="1"/>
                  </a:moveTo>
                  <a:cubicBezTo>
                    <a:pt x="620" y="489"/>
                    <a:pt x="1227" y="1037"/>
                    <a:pt x="1834" y="1596"/>
                  </a:cubicBezTo>
                  <a:cubicBezTo>
                    <a:pt x="2346" y="2073"/>
                    <a:pt x="2846" y="2596"/>
                    <a:pt x="3370" y="3204"/>
                  </a:cubicBezTo>
                  <a:cubicBezTo>
                    <a:pt x="4620" y="4644"/>
                    <a:pt x="5644" y="6156"/>
                    <a:pt x="6644" y="7573"/>
                  </a:cubicBezTo>
                  <a:cubicBezTo>
                    <a:pt x="8335" y="10050"/>
                    <a:pt x="9942" y="12371"/>
                    <a:pt x="12348" y="13907"/>
                  </a:cubicBezTo>
                  <a:cubicBezTo>
                    <a:pt x="12538" y="14026"/>
                    <a:pt x="12717" y="14122"/>
                    <a:pt x="12883" y="14229"/>
                  </a:cubicBezTo>
                  <a:cubicBezTo>
                    <a:pt x="14700" y="15305"/>
                    <a:pt x="16844" y="15834"/>
                    <a:pt x="19451" y="15834"/>
                  </a:cubicBezTo>
                  <a:cubicBezTo>
                    <a:pt x="20825" y="15834"/>
                    <a:pt x="22328" y="15687"/>
                    <a:pt x="23980" y="15396"/>
                  </a:cubicBezTo>
                  <a:cubicBezTo>
                    <a:pt x="24397" y="15324"/>
                    <a:pt x="24825" y="15241"/>
                    <a:pt x="25230" y="15169"/>
                  </a:cubicBezTo>
                  <a:cubicBezTo>
                    <a:pt x="26373" y="14955"/>
                    <a:pt x="27552" y="14741"/>
                    <a:pt x="28719" y="14634"/>
                  </a:cubicBezTo>
                  <a:cubicBezTo>
                    <a:pt x="28992" y="14610"/>
                    <a:pt x="29266" y="14586"/>
                    <a:pt x="29528" y="14574"/>
                  </a:cubicBezTo>
                  <a:cubicBezTo>
                    <a:pt x="29868" y="14556"/>
                    <a:pt x="30195" y="14547"/>
                    <a:pt x="30509" y="14547"/>
                  </a:cubicBezTo>
                  <a:cubicBezTo>
                    <a:pt x="31670" y="14547"/>
                    <a:pt x="32665" y="14671"/>
                    <a:pt x="33564" y="14943"/>
                  </a:cubicBezTo>
                  <a:lnTo>
                    <a:pt x="33564" y="14896"/>
                  </a:lnTo>
                  <a:cubicBezTo>
                    <a:pt x="32668" y="14646"/>
                    <a:pt x="31685" y="14518"/>
                    <a:pt x="30555" y="14518"/>
                  </a:cubicBezTo>
                  <a:cubicBezTo>
                    <a:pt x="30229" y="14518"/>
                    <a:pt x="29892" y="14529"/>
                    <a:pt x="29540" y="14550"/>
                  </a:cubicBezTo>
                  <a:cubicBezTo>
                    <a:pt x="29266" y="14562"/>
                    <a:pt x="28981" y="14586"/>
                    <a:pt x="28719" y="14610"/>
                  </a:cubicBezTo>
                  <a:cubicBezTo>
                    <a:pt x="27540" y="14705"/>
                    <a:pt x="26361" y="14931"/>
                    <a:pt x="25218" y="15146"/>
                  </a:cubicBezTo>
                  <a:lnTo>
                    <a:pt x="23968" y="15360"/>
                  </a:lnTo>
                  <a:cubicBezTo>
                    <a:pt x="22317" y="15648"/>
                    <a:pt x="20815" y="15794"/>
                    <a:pt x="19443" y="15794"/>
                  </a:cubicBezTo>
                  <a:cubicBezTo>
                    <a:pt x="16846" y="15794"/>
                    <a:pt x="14710" y="15272"/>
                    <a:pt x="12895" y="14205"/>
                  </a:cubicBezTo>
                  <a:cubicBezTo>
                    <a:pt x="12729" y="14110"/>
                    <a:pt x="12550" y="13991"/>
                    <a:pt x="12359" y="13872"/>
                  </a:cubicBezTo>
                  <a:cubicBezTo>
                    <a:pt x="9978" y="12359"/>
                    <a:pt x="8371" y="10038"/>
                    <a:pt x="6668" y="7561"/>
                  </a:cubicBezTo>
                  <a:cubicBezTo>
                    <a:pt x="5680" y="6121"/>
                    <a:pt x="4656" y="4632"/>
                    <a:pt x="3394" y="3180"/>
                  </a:cubicBezTo>
                  <a:cubicBezTo>
                    <a:pt x="2882" y="2573"/>
                    <a:pt x="2370" y="2049"/>
                    <a:pt x="1870" y="1572"/>
                  </a:cubicBezTo>
                  <a:cubicBezTo>
                    <a:pt x="1275" y="1013"/>
                    <a:pt x="679" y="489"/>
                    <a:pt x="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4286525" y="1083000"/>
              <a:ext cx="810550" cy="378000"/>
            </a:xfrm>
            <a:custGeom>
              <a:avLst/>
              <a:gdLst/>
              <a:ahLst/>
              <a:cxnLst/>
              <a:rect l="l" t="t" r="r" b="b"/>
              <a:pathLst>
                <a:path w="32422" h="15120" extrusionOk="0">
                  <a:moveTo>
                    <a:pt x="1" y="1"/>
                  </a:moveTo>
                  <a:cubicBezTo>
                    <a:pt x="703" y="584"/>
                    <a:pt x="1406" y="1215"/>
                    <a:pt x="2096" y="1917"/>
                  </a:cubicBezTo>
                  <a:cubicBezTo>
                    <a:pt x="2596" y="2394"/>
                    <a:pt x="3085" y="2918"/>
                    <a:pt x="3609" y="3513"/>
                  </a:cubicBezTo>
                  <a:cubicBezTo>
                    <a:pt x="4656" y="4727"/>
                    <a:pt x="5573" y="5954"/>
                    <a:pt x="6442" y="7132"/>
                  </a:cubicBezTo>
                  <a:cubicBezTo>
                    <a:pt x="8454" y="9811"/>
                    <a:pt x="10181" y="12133"/>
                    <a:pt x="12848" y="13574"/>
                  </a:cubicBezTo>
                  <a:cubicBezTo>
                    <a:pt x="13026" y="13669"/>
                    <a:pt x="13217" y="13764"/>
                    <a:pt x="13384" y="13859"/>
                  </a:cubicBezTo>
                  <a:cubicBezTo>
                    <a:pt x="15254" y="14807"/>
                    <a:pt x="17351" y="15120"/>
                    <a:pt x="19405" y="15120"/>
                  </a:cubicBezTo>
                  <a:cubicBezTo>
                    <a:pt x="21143" y="15120"/>
                    <a:pt x="22850" y="14896"/>
                    <a:pt x="24361" y="14645"/>
                  </a:cubicBezTo>
                  <a:cubicBezTo>
                    <a:pt x="24599" y="14598"/>
                    <a:pt x="24861" y="14574"/>
                    <a:pt x="25099" y="14526"/>
                  </a:cubicBezTo>
                  <a:cubicBezTo>
                    <a:pt x="26385" y="14300"/>
                    <a:pt x="27719" y="14074"/>
                    <a:pt x="29040" y="14014"/>
                  </a:cubicBezTo>
                  <a:cubicBezTo>
                    <a:pt x="29302" y="14002"/>
                    <a:pt x="29576" y="13990"/>
                    <a:pt x="29838" y="13990"/>
                  </a:cubicBezTo>
                  <a:cubicBezTo>
                    <a:pt x="29906" y="13990"/>
                    <a:pt x="29974" y="13989"/>
                    <a:pt x="30042" y="13989"/>
                  </a:cubicBezTo>
                  <a:cubicBezTo>
                    <a:pt x="30913" y="13989"/>
                    <a:pt x="31703" y="14060"/>
                    <a:pt x="32422" y="14193"/>
                  </a:cubicBezTo>
                  <a:lnTo>
                    <a:pt x="32422" y="14157"/>
                  </a:lnTo>
                  <a:cubicBezTo>
                    <a:pt x="31672" y="14014"/>
                    <a:pt x="30826" y="13955"/>
                    <a:pt x="29874" y="13955"/>
                  </a:cubicBezTo>
                  <a:cubicBezTo>
                    <a:pt x="29612" y="13955"/>
                    <a:pt x="29326" y="13978"/>
                    <a:pt x="29064" y="13990"/>
                  </a:cubicBezTo>
                  <a:cubicBezTo>
                    <a:pt x="27742" y="14050"/>
                    <a:pt x="26409" y="14276"/>
                    <a:pt x="25111" y="14490"/>
                  </a:cubicBezTo>
                  <a:cubicBezTo>
                    <a:pt x="24861" y="14538"/>
                    <a:pt x="24623" y="14586"/>
                    <a:pt x="24385" y="14609"/>
                  </a:cubicBezTo>
                  <a:cubicBezTo>
                    <a:pt x="22888" y="14864"/>
                    <a:pt x="21198" y="15085"/>
                    <a:pt x="19475" y="15085"/>
                  </a:cubicBezTo>
                  <a:cubicBezTo>
                    <a:pt x="17417" y="15085"/>
                    <a:pt x="15311" y="14770"/>
                    <a:pt x="13431" y="13824"/>
                  </a:cubicBezTo>
                  <a:cubicBezTo>
                    <a:pt x="13264" y="13740"/>
                    <a:pt x="13074" y="13645"/>
                    <a:pt x="12895" y="13538"/>
                  </a:cubicBezTo>
                  <a:cubicBezTo>
                    <a:pt x="10240" y="12097"/>
                    <a:pt x="8514" y="9776"/>
                    <a:pt x="6514" y="7097"/>
                  </a:cubicBezTo>
                  <a:cubicBezTo>
                    <a:pt x="5633" y="5918"/>
                    <a:pt x="4704" y="4704"/>
                    <a:pt x="3644" y="3477"/>
                  </a:cubicBezTo>
                  <a:cubicBezTo>
                    <a:pt x="3132" y="2870"/>
                    <a:pt x="2644" y="2346"/>
                    <a:pt x="2144" y="1894"/>
                  </a:cubicBezTo>
                  <a:cubicBezTo>
                    <a:pt x="1453" y="1203"/>
                    <a:pt x="763" y="584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4316600" y="1083300"/>
              <a:ext cx="781075" cy="361200"/>
            </a:xfrm>
            <a:custGeom>
              <a:avLst/>
              <a:gdLst/>
              <a:ahLst/>
              <a:cxnLst/>
              <a:rect l="l" t="t" r="r" b="b"/>
              <a:pathLst>
                <a:path w="31243" h="14448" extrusionOk="0">
                  <a:moveTo>
                    <a:pt x="0" y="0"/>
                  </a:moveTo>
                  <a:cubicBezTo>
                    <a:pt x="739" y="667"/>
                    <a:pt x="1513" y="1405"/>
                    <a:pt x="2322" y="2239"/>
                  </a:cubicBezTo>
                  <a:cubicBezTo>
                    <a:pt x="2787" y="2691"/>
                    <a:pt x="3251" y="3203"/>
                    <a:pt x="3787" y="3822"/>
                  </a:cubicBezTo>
                  <a:cubicBezTo>
                    <a:pt x="4572" y="4751"/>
                    <a:pt x="5299" y="5656"/>
                    <a:pt x="6001" y="6537"/>
                  </a:cubicBezTo>
                  <a:cubicBezTo>
                    <a:pt x="8311" y="9406"/>
                    <a:pt x="10299" y="11895"/>
                    <a:pt x="13300" y="13264"/>
                  </a:cubicBezTo>
                  <a:cubicBezTo>
                    <a:pt x="13478" y="13335"/>
                    <a:pt x="13633" y="13407"/>
                    <a:pt x="13847" y="13502"/>
                  </a:cubicBezTo>
                  <a:cubicBezTo>
                    <a:pt x="15485" y="14197"/>
                    <a:pt x="17298" y="14447"/>
                    <a:pt x="19174" y="14447"/>
                  </a:cubicBezTo>
                  <a:cubicBezTo>
                    <a:pt x="20993" y="14447"/>
                    <a:pt x="22871" y="14212"/>
                    <a:pt x="24706" y="13919"/>
                  </a:cubicBezTo>
                  <a:cubicBezTo>
                    <a:pt x="26218" y="13681"/>
                    <a:pt x="27778" y="13443"/>
                    <a:pt x="29337" y="13431"/>
                  </a:cubicBezTo>
                  <a:cubicBezTo>
                    <a:pt x="29623" y="13431"/>
                    <a:pt x="29885" y="13431"/>
                    <a:pt x="30123" y="13443"/>
                  </a:cubicBezTo>
                  <a:cubicBezTo>
                    <a:pt x="30516" y="13454"/>
                    <a:pt x="30885" y="13490"/>
                    <a:pt x="31242" y="13526"/>
                  </a:cubicBezTo>
                  <a:lnTo>
                    <a:pt x="31242" y="13478"/>
                  </a:lnTo>
                  <a:cubicBezTo>
                    <a:pt x="30885" y="13443"/>
                    <a:pt x="30516" y="13407"/>
                    <a:pt x="30123" y="13395"/>
                  </a:cubicBezTo>
                  <a:cubicBezTo>
                    <a:pt x="29873" y="13383"/>
                    <a:pt x="29611" y="13383"/>
                    <a:pt x="29326" y="13383"/>
                  </a:cubicBezTo>
                  <a:cubicBezTo>
                    <a:pt x="27766" y="13395"/>
                    <a:pt x="26194" y="13633"/>
                    <a:pt x="24694" y="13871"/>
                  </a:cubicBezTo>
                  <a:cubicBezTo>
                    <a:pt x="22859" y="14164"/>
                    <a:pt x="20984" y="14400"/>
                    <a:pt x="19167" y="14400"/>
                  </a:cubicBezTo>
                  <a:cubicBezTo>
                    <a:pt x="17295" y="14400"/>
                    <a:pt x="15485" y="14150"/>
                    <a:pt x="13847" y="13454"/>
                  </a:cubicBezTo>
                  <a:cubicBezTo>
                    <a:pt x="13657" y="13371"/>
                    <a:pt x="13478" y="13288"/>
                    <a:pt x="13312" y="13216"/>
                  </a:cubicBezTo>
                  <a:cubicBezTo>
                    <a:pt x="10335" y="11847"/>
                    <a:pt x="8335" y="9383"/>
                    <a:pt x="6037" y="6501"/>
                  </a:cubicBezTo>
                  <a:cubicBezTo>
                    <a:pt x="5334" y="5632"/>
                    <a:pt x="4608" y="4715"/>
                    <a:pt x="3810" y="3799"/>
                  </a:cubicBezTo>
                  <a:cubicBezTo>
                    <a:pt x="3275" y="3168"/>
                    <a:pt x="2822" y="2667"/>
                    <a:pt x="2358" y="2203"/>
                  </a:cubicBezTo>
                  <a:cubicBezTo>
                    <a:pt x="1548" y="1382"/>
                    <a:pt x="798" y="65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4347550" y="1083000"/>
              <a:ext cx="750125" cy="345475"/>
            </a:xfrm>
            <a:custGeom>
              <a:avLst/>
              <a:gdLst/>
              <a:ahLst/>
              <a:cxnLst/>
              <a:rect l="l" t="t" r="r" b="b"/>
              <a:pathLst>
                <a:path w="30005" h="13819" extrusionOk="0">
                  <a:moveTo>
                    <a:pt x="1" y="1"/>
                  </a:moveTo>
                  <a:cubicBezTo>
                    <a:pt x="870" y="834"/>
                    <a:pt x="1703" y="1703"/>
                    <a:pt x="2501" y="2560"/>
                  </a:cubicBezTo>
                  <a:cubicBezTo>
                    <a:pt x="2942" y="3013"/>
                    <a:pt x="3394" y="3525"/>
                    <a:pt x="3918" y="4156"/>
                  </a:cubicBezTo>
                  <a:cubicBezTo>
                    <a:pt x="4370" y="4680"/>
                    <a:pt x="4811" y="5204"/>
                    <a:pt x="5239" y="5716"/>
                  </a:cubicBezTo>
                  <a:cubicBezTo>
                    <a:pt x="7942" y="8918"/>
                    <a:pt x="10264" y="11681"/>
                    <a:pt x="13693" y="12966"/>
                  </a:cubicBezTo>
                  <a:cubicBezTo>
                    <a:pt x="13871" y="13026"/>
                    <a:pt x="14050" y="13097"/>
                    <a:pt x="14229" y="13157"/>
                  </a:cubicBezTo>
                  <a:lnTo>
                    <a:pt x="14252" y="13157"/>
                  </a:lnTo>
                  <a:cubicBezTo>
                    <a:pt x="15646" y="13638"/>
                    <a:pt x="17138" y="13819"/>
                    <a:pt x="18724" y="13819"/>
                  </a:cubicBezTo>
                  <a:cubicBezTo>
                    <a:pt x="20674" y="13819"/>
                    <a:pt x="22766" y="13545"/>
                    <a:pt x="24992" y="13216"/>
                  </a:cubicBezTo>
                  <a:cubicBezTo>
                    <a:pt x="26315" y="13023"/>
                    <a:pt x="27602" y="12856"/>
                    <a:pt x="28900" y="12856"/>
                  </a:cubicBezTo>
                  <a:cubicBezTo>
                    <a:pt x="29121" y="12856"/>
                    <a:pt x="29342" y="12861"/>
                    <a:pt x="29564" y="12871"/>
                  </a:cubicBezTo>
                  <a:cubicBezTo>
                    <a:pt x="29707" y="12871"/>
                    <a:pt x="29862" y="12883"/>
                    <a:pt x="30004" y="12895"/>
                  </a:cubicBezTo>
                  <a:lnTo>
                    <a:pt x="30004" y="12859"/>
                  </a:lnTo>
                  <a:cubicBezTo>
                    <a:pt x="29862" y="12824"/>
                    <a:pt x="29707" y="12812"/>
                    <a:pt x="29576" y="12812"/>
                  </a:cubicBezTo>
                  <a:cubicBezTo>
                    <a:pt x="29356" y="12801"/>
                    <a:pt x="29136" y="12796"/>
                    <a:pt x="28915" y="12796"/>
                  </a:cubicBezTo>
                  <a:cubicBezTo>
                    <a:pt x="27620" y="12796"/>
                    <a:pt x="26315" y="12964"/>
                    <a:pt x="24992" y="13157"/>
                  </a:cubicBezTo>
                  <a:cubicBezTo>
                    <a:pt x="22758" y="13486"/>
                    <a:pt x="20659" y="13761"/>
                    <a:pt x="18705" y="13761"/>
                  </a:cubicBezTo>
                  <a:cubicBezTo>
                    <a:pt x="17128" y="13761"/>
                    <a:pt x="15647" y="13582"/>
                    <a:pt x="14264" y="13109"/>
                  </a:cubicBezTo>
                  <a:lnTo>
                    <a:pt x="14252" y="13109"/>
                  </a:lnTo>
                  <a:cubicBezTo>
                    <a:pt x="14074" y="13050"/>
                    <a:pt x="13895" y="12990"/>
                    <a:pt x="13717" y="12919"/>
                  </a:cubicBezTo>
                  <a:cubicBezTo>
                    <a:pt x="10288" y="11633"/>
                    <a:pt x="7966" y="8883"/>
                    <a:pt x="5275" y="5680"/>
                  </a:cubicBezTo>
                  <a:cubicBezTo>
                    <a:pt x="4847" y="5180"/>
                    <a:pt x="4406" y="4656"/>
                    <a:pt x="3954" y="4120"/>
                  </a:cubicBezTo>
                  <a:cubicBezTo>
                    <a:pt x="3418" y="3489"/>
                    <a:pt x="2965" y="2989"/>
                    <a:pt x="2537" y="2525"/>
                  </a:cubicBezTo>
                  <a:cubicBezTo>
                    <a:pt x="1751" y="1691"/>
                    <a:pt x="917" y="834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4380300" y="1083000"/>
              <a:ext cx="717675" cy="329900"/>
            </a:xfrm>
            <a:custGeom>
              <a:avLst/>
              <a:gdLst/>
              <a:ahLst/>
              <a:cxnLst/>
              <a:rect l="l" t="t" r="r" b="b"/>
              <a:pathLst>
                <a:path w="28707" h="13196" extrusionOk="0">
                  <a:moveTo>
                    <a:pt x="0" y="1"/>
                  </a:moveTo>
                  <a:cubicBezTo>
                    <a:pt x="715" y="763"/>
                    <a:pt x="1429" y="1560"/>
                    <a:pt x="2179" y="2394"/>
                  </a:cubicBezTo>
                  <a:lnTo>
                    <a:pt x="2620" y="2882"/>
                  </a:lnTo>
                  <a:cubicBezTo>
                    <a:pt x="3096" y="3418"/>
                    <a:pt x="3572" y="3953"/>
                    <a:pt x="4001" y="4465"/>
                  </a:cubicBezTo>
                  <a:cubicBezTo>
                    <a:pt x="7358" y="8383"/>
                    <a:pt x="10002" y="11478"/>
                    <a:pt x="14050" y="12633"/>
                  </a:cubicBezTo>
                  <a:cubicBezTo>
                    <a:pt x="14216" y="12681"/>
                    <a:pt x="14395" y="12728"/>
                    <a:pt x="14562" y="12764"/>
                  </a:cubicBezTo>
                  <a:lnTo>
                    <a:pt x="14597" y="12788"/>
                  </a:lnTo>
                  <a:cubicBezTo>
                    <a:pt x="15717" y="13082"/>
                    <a:pt x="16889" y="13196"/>
                    <a:pt x="18106" y="13196"/>
                  </a:cubicBezTo>
                  <a:cubicBezTo>
                    <a:pt x="20087" y="13196"/>
                    <a:pt x="22185" y="12895"/>
                    <a:pt x="24361" y="12585"/>
                  </a:cubicBezTo>
                  <a:cubicBezTo>
                    <a:pt x="24646" y="12550"/>
                    <a:pt x="24944" y="12514"/>
                    <a:pt x="25230" y="12466"/>
                  </a:cubicBezTo>
                  <a:cubicBezTo>
                    <a:pt x="26301" y="12330"/>
                    <a:pt x="27417" y="12204"/>
                    <a:pt x="28555" y="12204"/>
                  </a:cubicBezTo>
                  <a:cubicBezTo>
                    <a:pt x="28605" y="12204"/>
                    <a:pt x="28656" y="12204"/>
                    <a:pt x="28706" y="12204"/>
                  </a:cubicBezTo>
                  <a:lnTo>
                    <a:pt x="28706" y="12157"/>
                  </a:lnTo>
                  <a:cubicBezTo>
                    <a:pt x="27504" y="12157"/>
                    <a:pt x="26337" y="12276"/>
                    <a:pt x="25218" y="12431"/>
                  </a:cubicBezTo>
                  <a:cubicBezTo>
                    <a:pt x="24932" y="12466"/>
                    <a:pt x="24634" y="12502"/>
                    <a:pt x="24349" y="12550"/>
                  </a:cubicBezTo>
                  <a:cubicBezTo>
                    <a:pt x="22177" y="12852"/>
                    <a:pt x="20082" y="13149"/>
                    <a:pt x="18110" y="13149"/>
                  </a:cubicBezTo>
                  <a:cubicBezTo>
                    <a:pt x="16893" y="13149"/>
                    <a:pt x="15723" y="13036"/>
                    <a:pt x="14609" y="12740"/>
                  </a:cubicBezTo>
                  <a:lnTo>
                    <a:pt x="14562" y="12728"/>
                  </a:lnTo>
                  <a:cubicBezTo>
                    <a:pt x="14395" y="12681"/>
                    <a:pt x="14216" y="12633"/>
                    <a:pt x="14050" y="12585"/>
                  </a:cubicBezTo>
                  <a:cubicBezTo>
                    <a:pt x="10025" y="11431"/>
                    <a:pt x="7370" y="8335"/>
                    <a:pt x="4037" y="4430"/>
                  </a:cubicBezTo>
                  <a:cubicBezTo>
                    <a:pt x="3608" y="3930"/>
                    <a:pt x="3132" y="3382"/>
                    <a:pt x="2655" y="2858"/>
                  </a:cubicBezTo>
                  <a:lnTo>
                    <a:pt x="2203" y="2370"/>
                  </a:lnTo>
                  <a:cubicBezTo>
                    <a:pt x="1477" y="1548"/>
                    <a:pt x="762" y="763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4413925" y="1082700"/>
              <a:ext cx="683750" cy="316675"/>
            </a:xfrm>
            <a:custGeom>
              <a:avLst/>
              <a:gdLst/>
              <a:ahLst/>
              <a:cxnLst/>
              <a:rect l="l" t="t" r="r" b="b"/>
              <a:pathLst>
                <a:path w="27350" h="12667" extrusionOk="0">
                  <a:moveTo>
                    <a:pt x="1" y="1"/>
                  </a:moveTo>
                  <a:cubicBezTo>
                    <a:pt x="382" y="453"/>
                    <a:pt x="775" y="917"/>
                    <a:pt x="1180" y="1406"/>
                  </a:cubicBezTo>
                  <a:cubicBezTo>
                    <a:pt x="1668" y="1989"/>
                    <a:pt x="2168" y="2596"/>
                    <a:pt x="2680" y="3215"/>
                  </a:cubicBezTo>
                  <a:cubicBezTo>
                    <a:pt x="2942" y="3525"/>
                    <a:pt x="3215" y="3834"/>
                    <a:pt x="3466" y="4132"/>
                  </a:cubicBezTo>
                  <a:cubicBezTo>
                    <a:pt x="3644" y="4358"/>
                    <a:pt x="3835" y="4561"/>
                    <a:pt x="4013" y="4787"/>
                  </a:cubicBezTo>
                  <a:cubicBezTo>
                    <a:pt x="5406" y="6406"/>
                    <a:pt x="7073" y="8275"/>
                    <a:pt x="8859" y="9668"/>
                  </a:cubicBezTo>
                  <a:cubicBezTo>
                    <a:pt x="10621" y="11050"/>
                    <a:pt x="12407" y="11931"/>
                    <a:pt x="14336" y="12335"/>
                  </a:cubicBezTo>
                  <a:cubicBezTo>
                    <a:pt x="14491" y="12359"/>
                    <a:pt x="14669" y="12407"/>
                    <a:pt x="14836" y="12443"/>
                  </a:cubicBezTo>
                  <a:lnTo>
                    <a:pt x="14884" y="12455"/>
                  </a:lnTo>
                  <a:cubicBezTo>
                    <a:pt x="15688" y="12605"/>
                    <a:pt x="16518" y="12666"/>
                    <a:pt x="17371" y="12666"/>
                  </a:cubicBezTo>
                  <a:cubicBezTo>
                    <a:pt x="19217" y="12666"/>
                    <a:pt x="21170" y="12379"/>
                    <a:pt x="23206" y="12085"/>
                  </a:cubicBezTo>
                  <a:cubicBezTo>
                    <a:pt x="23920" y="11978"/>
                    <a:pt x="24671" y="11871"/>
                    <a:pt x="25409" y="11764"/>
                  </a:cubicBezTo>
                  <a:cubicBezTo>
                    <a:pt x="26016" y="11693"/>
                    <a:pt x="26671" y="11621"/>
                    <a:pt x="27349" y="11585"/>
                  </a:cubicBezTo>
                  <a:lnTo>
                    <a:pt x="27349" y="11550"/>
                  </a:lnTo>
                  <a:cubicBezTo>
                    <a:pt x="26671" y="11573"/>
                    <a:pt x="26004" y="11645"/>
                    <a:pt x="25409" y="11716"/>
                  </a:cubicBezTo>
                  <a:cubicBezTo>
                    <a:pt x="24659" y="11812"/>
                    <a:pt x="23920" y="11931"/>
                    <a:pt x="23206" y="12038"/>
                  </a:cubicBezTo>
                  <a:cubicBezTo>
                    <a:pt x="21178" y="12331"/>
                    <a:pt x="19228" y="12619"/>
                    <a:pt x="17382" y="12619"/>
                  </a:cubicBezTo>
                  <a:cubicBezTo>
                    <a:pt x="16530" y="12619"/>
                    <a:pt x="15700" y="12557"/>
                    <a:pt x="14896" y="12407"/>
                  </a:cubicBezTo>
                  <a:lnTo>
                    <a:pt x="14848" y="12395"/>
                  </a:lnTo>
                  <a:cubicBezTo>
                    <a:pt x="14693" y="12359"/>
                    <a:pt x="14515" y="12335"/>
                    <a:pt x="14348" y="12288"/>
                  </a:cubicBezTo>
                  <a:cubicBezTo>
                    <a:pt x="10419" y="11466"/>
                    <a:pt x="7609" y="8906"/>
                    <a:pt x="4061" y="4763"/>
                  </a:cubicBezTo>
                  <a:cubicBezTo>
                    <a:pt x="3870" y="4537"/>
                    <a:pt x="3692" y="4323"/>
                    <a:pt x="3513" y="4108"/>
                  </a:cubicBezTo>
                  <a:cubicBezTo>
                    <a:pt x="3263" y="3811"/>
                    <a:pt x="2989" y="3489"/>
                    <a:pt x="2727" y="3180"/>
                  </a:cubicBezTo>
                  <a:cubicBezTo>
                    <a:pt x="2203" y="2572"/>
                    <a:pt x="1691" y="1977"/>
                    <a:pt x="1215" y="1382"/>
                  </a:cubicBezTo>
                  <a:cubicBezTo>
                    <a:pt x="822" y="906"/>
                    <a:pt x="441" y="441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4448175" y="1082400"/>
              <a:ext cx="649200" cy="303700"/>
            </a:xfrm>
            <a:custGeom>
              <a:avLst/>
              <a:gdLst/>
              <a:ahLst/>
              <a:cxnLst/>
              <a:rect l="l" t="t" r="r" b="b"/>
              <a:pathLst>
                <a:path w="25968" h="12148" extrusionOk="0">
                  <a:moveTo>
                    <a:pt x="0" y="1"/>
                  </a:moveTo>
                  <a:cubicBezTo>
                    <a:pt x="119" y="167"/>
                    <a:pt x="250" y="334"/>
                    <a:pt x="369" y="501"/>
                  </a:cubicBezTo>
                  <a:cubicBezTo>
                    <a:pt x="1107" y="1477"/>
                    <a:pt x="1881" y="2501"/>
                    <a:pt x="2703" y="3537"/>
                  </a:cubicBezTo>
                  <a:lnTo>
                    <a:pt x="2750" y="3596"/>
                  </a:lnTo>
                  <a:cubicBezTo>
                    <a:pt x="3155" y="4085"/>
                    <a:pt x="3584" y="4608"/>
                    <a:pt x="4001" y="5109"/>
                  </a:cubicBezTo>
                  <a:cubicBezTo>
                    <a:pt x="5786" y="7216"/>
                    <a:pt x="7346" y="8704"/>
                    <a:pt x="8930" y="9788"/>
                  </a:cubicBezTo>
                  <a:cubicBezTo>
                    <a:pt x="10728" y="11038"/>
                    <a:pt x="12573" y="11764"/>
                    <a:pt x="14561" y="12014"/>
                  </a:cubicBezTo>
                  <a:cubicBezTo>
                    <a:pt x="14740" y="12050"/>
                    <a:pt x="14930" y="12062"/>
                    <a:pt x="15097" y="12074"/>
                  </a:cubicBezTo>
                  <a:lnTo>
                    <a:pt x="15133" y="12074"/>
                  </a:lnTo>
                  <a:cubicBezTo>
                    <a:pt x="15606" y="12125"/>
                    <a:pt x="16087" y="12147"/>
                    <a:pt x="16575" y="12147"/>
                  </a:cubicBezTo>
                  <a:cubicBezTo>
                    <a:pt x="18368" y="12147"/>
                    <a:pt x="20257" y="11842"/>
                    <a:pt x="22241" y="11514"/>
                  </a:cubicBezTo>
                  <a:cubicBezTo>
                    <a:pt x="23312" y="11335"/>
                    <a:pt x="24432" y="11157"/>
                    <a:pt x="25551" y="11014"/>
                  </a:cubicBezTo>
                  <a:cubicBezTo>
                    <a:pt x="25694" y="11002"/>
                    <a:pt x="25837" y="10990"/>
                    <a:pt x="25968" y="10978"/>
                  </a:cubicBezTo>
                  <a:lnTo>
                    <a:pt x="25968" y="10966"/>
                  </a:lnTo>
                  <a:cubicBezTo>
                    <a:pt x="25848" y="10978"/>
                    <a:pt x="25706" y="10990"/>
                    <a:pt x="25563" y="11002"/>
                  </a:cubicBezTo>
                  <a:cubicBezTo>
                    <a:pt x="24455" y="11145"/>
                    <a:pt x="23336" y="11324"/>
                    <a:pt x="22265" y="11502"/>
                  </a:cubicBezTo>
                  <a:cubicBezTo>
                    <a:pt x="20280" y="11830"/>
                    <a:pt x="18399" y="12135"/>
                    <a:pt x="16603" y="12135"/>
                  </a:cubicBezTo>
                  <a:cubicBezTo>
                    <a:pt x="16115" y="12135"/>
                    <a:pt x="15633" y="12113"/>
                    <a:pt x="15157" y="12062"/>
                  </a:cubicBezTo>
                  <a:lnTo>
                    <a:pt x="15133" y="12062"/>
                  </a:lnTo>
                  <a:cubicBezTo>
                    <a:pt x="14954" y="12050"/>
                    <a:pt x="14776" y="12014"/>
                    <a:pt x="14597" y="12002"/>
                  </a:cubicBezTo>
                  <a:cubicBezTo>
                    <a:pt x="12597" y="11752"/>
                    <a:pt x="10775" y="11026"/>
                    <a:pt x="8977" y="9776"/>
                  </a:cubicBezTo>
                  <a:cubicBezTo>
                    <a:pt x="7406" y="8680"/>
                    <a:pt x="5846" y="7216"/>
                    <a:pt x="4060" y="5097"/>
                  </a:cubicBezTo>
                  <a:cubicBezTo>
                    <a:pt x="3631" y="4597"/>
                    <a:pt x="3215" y="4085"/>
                    <a:pt x="2810" y="3585"/>
                  </a:cubicBezTo>
                  <a:lnTo>
                    <a:pt x="2750" y="3525"/>
                  </a:lnTo>
                  <a:cubicBezTo>
                    <a:pt x="1917" y="2513"/>
                    <a:pt x="1155" y="1477"/>
                    <a:pt x="417" y="477"/>
                  </a:cubicBezTo>
                  <a:cubicBezTo>
                    <a:pt x="298" y="322"/>
                    <a:pt x="179" y="167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4483275" y="1083300"/>
              <a:ext cx="614100" cy="293375"/>
            </a:xfrm>
            <a:custGeom>
              <a:avLst/>
              <a:gdLst/>
              <a:ahLst/>
              <a:cxnLst/>
              <a:rect l="l" t="t" r="r" b="b"/>
              <a:pathLst>
                <a:path w="24564" h="11735" extrusionOk="0">
                  <a:moveTo>
                    <a:pt x="1" y="0"/>
                  </a:moveTo>
                  <a:cubicBezTo>
                    <a:pt x="834" y="1263"/>
                    <a:pt x="1715" y="2572"/>
                    <a:pt x="2704" y="3858"/>
                  </a:cubicBezTo>
                  <a:cubicBezTo>
                    <a:pt x="3192" y="4501"/>
                    <a:pt x="3573" y="4977"/>
                    <a:pt x="3966" y="5430"/>
                  </a:cubicBezTo>
                  <a:cubicBezTo>
                    <a:pt x="5645" y="7418"/>
                    <a:pt x="7288" y="8882"/>
                    <a:pt x="8978" y="9895"/>
                  </a:cubicBezTo>
                  <a:cubicBezTo>
                    <a:pt x="10824" y="11002"/>
                    <a:pt x="12717" y="11597"/>
                    <a:pt x="14800" y="11716"/>
                  </a:cubicBezTo>
                  <a:cubicBezTo>
                    <a:pt x="14991" y="11728"/>
                    <a:pt x="15181" y="11728"/>
                    <a:pt x="15384" y="11728"/>
                  </a:cubicBezTo>
                  <a:cubicBezTo>
                    <a:pt x="15515" y="11732"/>
                    <a:pt x="15646" y="11734"/>
                    <a:pt x="15779" y="11734"/>
                  </a:cubicBezTo>
                  <a:cubicBezTo>
                    <a:pt x="17588" y="11734"/>
                    <a:pt x="19482" y="11366"/>
                    <a:pt x="21480" y="10978"/>
                  </a:cubicBezTo>
                  <a:cubicBezTo>
                    <a:pt x="22492" y="10787"/>
                    <a:pt x="23516" y="10597"/>
                    <a:pt x="24564" y="10442"/>
                  </a:cubicBezTo>
                  <a:lnTo>
                    <a:pt x="24564" y="10406"/>
                  </a:lnTo>
                  <a:cubicBezTo>
                    <a:pt x="23540" y="10537"/>
                    <a:pt x="22492" y="10728"/>
                    <a:pt x="21504" y="10930"/>
                  </a:cubicBezTo>
                  <a:cubicBezTo>
                    <a:pt x="19510" y="11318"/>
                    <a:pt x="17620" y="11675"/>
                    <a:pt x="15813" y="11675"/>
                  </a:cubicBezTo>
                  <a:cubicBezTo>
                    <a:pt x="15677" y="11675"/>
                    <a:pt x="15542" y="11673"/>
                    <a:pt x="15408" y="11669"/>
                  </a:cubicBezTo>
                  <a:cubicBezTo>
                    <a:pt x="15217" y="11669"/>
                    <a:pt x="15027" y="11657"/>
                    <a:pt x="14824" y="11657"/>
                  </a:cubicBezTo>
                  <a:cubicBezTo>
                    <a:pt x="12764" y="11538"/>
                    <a:pt x="10871" y="10954"/>
                    <a:pt x="9026" y="9859"/>
                  </a:cubicBezTo>
                  <a:cubicBezTo>
                    <a:pt x="7323" y="8847"/>
                    <a:pt x="5692" y="7382"/>
                    <a:pt x="4013" y="5394"/>
                  </a:cubicBezTo>
                  <a:cubicBezTo>
                    <a:pt x="3620" y="4942"/>
                    <a:pt x="3239" y="4453"/>
                    <a:pt x="2739" y="3822"/>
                  </a:cubicBezTo>
                  <a:cubicBezTo>
                    <a:pt x="1763" y="2560"/>
                    <a:pt x="894" y="1263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4147825" y="1080625"/>
              <a:ext cx="952225" cy="484300"/>
            </a:xfrm>
            <a:custGeom>
              <a:avLst/>
              <a:gdLst/>
              <a:ahLst/>
              <a:cxnLst/>
              <a:rect l="l" t="t" r="r" b="b"/>
              <a:pathLst>
                <a:path w="38089" h="19372" extrusionOk="0">
                  <a:moveTo>
                    <a:pt x="1" y="0"/>
                  </a:moveTo>
                  <a:lnTo>
                    <a:pt x="179" y="143"/>
                  </a:lnTo>
                  <a:cubicBezTo>
                    <a:pt x="310" y="238"/>
                    <a:pt x="441" y="334"/>
                    <a:pt x="560" y="441"/>
                  </a:cubicBezTo>
                  <a:cubicBezTo>
                    <a:pt x="1156" y="917"/>
                    <a:pt x="1715" y="1429"/>
                    <a:pt x="2251" y="2036"/>
                  </a:cubicBezTo>
                  <a:cubicBezTo>
                    <a:pt x="3989" y="4037"/>
                    <a:pt x="5085" y="6394"/>
                    <a:pt x="6144" y="8668"/>
                  </a:cubicBezTo>
                  <a:cubicBezTo>
                    <a:pt x="7287" y="11109"/>
                    <a:pt x="8359" y="13419"/>
                    <a:pt x="10169" y="15276"/>
                  </a:cubicBezTo>
                  <a:cubicBezTo>
                    <a:pt x="10323" y="15443"/>
                    <a:pt x="10490" y="15597"/>
                    <a:pt x="10669" y="15764"/>
                  </a:cubicBezTo>
                  <a:cubicBezTo>
                    <a:pt x="12834" y="17779"/>
                    <a:pt x="15609" y="18803"/>
                    <a:pt x="18809" y="18803"/>
                  </a:cubicBezTo>
                  <a:cubicBezTo>
                    <a:pt x="19920" y="18803"/>
                    <a:pt x="21083" y="18680"/>
                    <a:pt x="22289" y="18431"/>
                  </a:cubicBezTo>
                  <a:cubicBezTo>
                    <a:pt x="23289" y="18217"/>
                    <a:pt x="24313" y="17943"/>
                    <a:pt x="25313" y="17657"/>
                  </a:cubicBezTo>
                  <a:lnTo>
                    <a:pt x="25325" y="17657"/>
                  </a:lnTo>
                  <a:cubicBezTo>
                    <a:pt x="25968" y="17479"/>
                    <a:pt x="26623" y="17288"/>
                    <a:pt x="27266" y="17121"/>
                  </a:cubicBezTo>
                  <a:cubicBezTo>
                    <a:pt x="27587" y="17026"/>
                    <a:pt x="27873" y="16967"/>
                    <a:pt x="28147" y="16907"/>
                  </a:cubicBezTo>
                  <a:cubicBezTo>
                    <a:pt x="29136" y="16684"/>
                    <a:pt x="30365" y="16448"/>
                    <a:pt x="31654" y="16448"/>
                  </a:cubicBezTo>
                  <a:cubicBezTo>
                    <a:pt x="32088" y="16448"/>
                    <a:pt x="32528" y="16475"/>
                    <a:pt x="32969" y="16538"/>
                  </a:cubicBezTo>
                  <a:cubicBezTo>
                    <a:pt x="34052" y="16693"/>
                    <a:pt x="35005" y="17026"/>
                    <a:pt x="35898" y="17550"/>
                  </a:cubicBezTo>
                  <a:cubicBezTo>
                    <a:pt x="36696" y="18026"/>
                    <a:pt x="37351" y="18562"/>
                    <a:pt x="37946" y="19217"/>
                  </a:cubicBezTo>
                  <a:lnTo>
                    <a:pt x="38089" y="19372"/>
                  </a:lnTo>
                  <a:lnTo>
                    <a:pt x="38089" y="19110"/>
                  </a:lnTo>
                  <a:lnTo>
                    <a:pt x="38065" y="19098"/>
                  </a:lnTo>
                  <a:cubicBezTo>
                    <a:pt x="37434" y="18419"/>
                    <a:pt x="36731" y="17848"/>
                    <a:pt x="35981" y="17407"/>
                  </a:cubicBezTo>
                  <a:cubicBezTo>
                    <a:pt x="35076" y="16871"/>
                    <a:pt x="34100" y="16526"/>
                    <a:pt x="32993" y="16359"/>
                  </a:cubicBezTo>
                  <a:cubicBezTo>
                    <a:pt x="32546" y="16296"/>
                    <a:pt x="32100" y="16270"/>
                    <a:pt x="31661" y="16270"/>
                  </a:cubicBezTo>
                  <a:cubicBezTo>
                    <a:pt x="30357" y="16270"/>
                    <a:pt x="29115" y="16506"/>
                    <a:pt x="28099" y="16729"/>
                  </a:cubicBezTo>
                  <a:cubicBezTo>
                    <a:pt x="27837" y="16788"/>
                    <a:pt x="27552" y="16871"/>
                    <a:pt x="27218" y="16943"/>
                  </a:cubicBezTo>
                  <a:cubicBezTo>
                    <a:pt x="26563" y="17110"/>
                    <a:pt x="25897" y="17300"/>
                    <a:pt x="25254" y="17479"/>
                  </a:cubicBezTo>
                  <a:cubicBezTo>
                    <a:pt x="24277" y="17764"/>
                    <a:pt x="23242" y="18038"/>
                    <a:pt x="22265" y="18253"/>
                  </a:cubicBezTo>
                  <a:cubicBezTo>
                    <a:pt x="21067" y="18500"/>
                    <a:pt x="19913" y="18622"/>
                    <a:pt x="18811" y="18622"/>
                  </a:cubicBezTo>
                  <a:cubicBezTo>
                    <a:pt x="15663" y="18622"/>
                    <a:pt x="12940" y="17620"/>
                    <a:pt x="10823" y="15645"/>
                  </a:cubicBezTo>
                  <a:cubicBezTo>
                    <a:pt x="10645" y="15478"/>
                    <a:pt x="10478" y="15324"/>
                    <a:pt x="10311" y="15157"/>
                  </a:cubicBezTo>
                  <a:cubicBezTo>
                    <a:pt x="8525" y="13323"/>
                    <a:pt x="7454" y="11014"/>
                    <a:pt x="6323" y="8597"/>
                  </a:cubicBezTo>
                  <a:cubicBezTo>
                    <a:pt x="5251" y="6299"/>
                    <a:pt x="4156" y="3929"/>
                    <a:pt x="2394" y="1929"/>
                  </a:cubicBezTo>
                  <a:cubicBezTo>
                    <a:pt x="1858" y="1310"/>
                    <a:pt x="1298" y="774"/>
                    <a:pt x="679" y="286"/>
                  </a:cubicBezTo>
                  <a:cubicBezTo>
                    <a:pt x="560" y="203"/>
                    <a:pt x="465" y="107"/>
                    <a:pt x="346" y="24"/>
                  </a:cubicBezTo>
                  <a:lnTo>
                    <a:pt x="32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4517825" y="1081225"/>
              <a:ext cx="582525" cy="288150"/>
            </a:xfrm>
            <a:custGeom>
              <a:avLst/>
              <a:gdLst/>
              <a:ahLst/>
              <a:cxnLst/>
              <a:rect l="l" t="t" r="r" b="b"/>
              <a:pathLst>
                <a:path w="23301" h="11526" extrusionOk="0">
                  <a:moveTo>
                    <a:pt x="0" y="0"/>
                  </a:moveTo>
                  <a:lnTo>
                    <a:pt x="60" y="95"/>
                  </a:lnTo>
                  <a:cubicBezTo>
                    <a:pt x="798" y="1381"/>
                    <a:pt x="1679" y="2881"/>
                    <a:pt x="2703" y="4286"/>
                  </a:cubicBezTo>
                  <a:cubicBezTo>
                    <a:pt x="3131" y="4882"/>
                    <a:pt x="3536" y="5382"/>
                    <a:pt x="3941" y="5858"/>
                  </a:cubicBezTo>
                  <a:cubicBezTo>
                    <a:pt x="7168" y="9668"/>
                    <a:pt x="10728" y="11525"/>
                    <a:pt x="14835" y="11525"/>
                  </a:cubicBezTo>
                  <a:lnTo>
                    <a:pt x="15097" y="11525"/>
                  </a:lnTo>
                  <a:cubicBezTo>
                    <a:pt x="15276" y="11525"/>
                    <a:pt x="15478" y="11513"/>
                    <a:pt x="15681" y="11513"/>
                  </a:cubicBezTo>
                  <a:cubicBezTo>
                    <a:pt x="17383" y="11442"/>
                    <a:pt x="19122" y="11037"/>
                    <a:pt x="20967" y="10620"/>
                  </a:cubicBezTo>
                  <a:cubicBezTo>
                    <a:pt x="21693" y="10454"/>
                    <a:pt x="22467" y="10275"/>
                    <a:pt x="23241" y="10132"/>
                  </a:cubicBezTo>
                  <a:lnTo>
                    <a:pt x="23301" y="10120"/>
                  </a:lnTo>
                  <a:lnTo>
                    <a:pt x="23301" y="9918"/>
                  </a:lnTo>
                  <a:lnTo>
                    <a:pt x="23182" y="9942"/>
                  </a:lnTo>
                  <a:cubicBezTo>
                    <a:pt x="22408" y="10085"/>
                    <a:pt x="21634" y="10263"/>
                    <a:pt x="20907" y="10430"/>
                  </a:cubicBezTo>
                  <a:cubicBezTo>
                    <a:pt x="19074" y="10847"/>
                    <a:pt x="17347" y="11251"/>
                    <a:pt x="15669" y="11323"/>
                  </a:cubicBezTo>
                  <a:cubicBezTo>
                    <a:pt x="15442" y="11335"/>
                    <a:pt x="15264" y="11335"/>
                    <a:pt x="15085" y="11335"/>
                  </a:cubicBezTo>
                  <a:lnTo>
                    <a:pt x="14823" y="11335"/>
                  </a:lnTo>
                  <a:cubicBezTo>
                    <a:pt x="10763" y="11335"/>
                    <a:pt x="7263" y="9501"/>
                    <a:pt x="4072" y="5727"/>
                  </a:cubicBezTo>
                  <a:cubicBezTo>
                    <a:pt x="3691" y="5263"/>
                    <a:pt x="3286" y="4763"/>
                    <a:pt x="2846" y="4167"/>
                  </a:cubicBezTo>
                  <a:cubicBezTo>
                    <a:pt x="1834" y="2762"/>
                    <a:pt x="964" y="1286"/>
                    <a:pt x="238" y="24"/>
                  </a:cubicBezTo>
                  <a:lnTo>
                    <a:pt x="214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2"/>
          <p:cNvSpPr txBox="1">
            <a:spLocks noGrp="1"/>
          </p:cNvSpPr>
          <p:nvPr>
            <p:ph type="ctrTitle"/>
          </p:nvPr>
        </p:nvSpPr>
        <p:spPr>
          <a:xfrm>
            <a:off x="1473325" y="2013575"/>
            <a:ext cx="6197400" cy="9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2"/>
          <p:cNvSpPr txBox="1">
            <a:spLocks noGrp="1"/>
          </p:cNvSpPr>
          <p:nvPr>
            <p:ph type="subTitle" idx="1"/>
          </p:nvPr>
        </p:nvSpPr>
        <p:spPr>
          <a:xfrm>
            <a:off x="2307600" y="2997125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0" name="Google Shape;690;p13"/>
          <p:cNvGrpSpPr/>
          <p:nvPr/>
        </p:nvGrpSpPr>
        <p:grpSpPr>
          <a:xfrm rot="10800000" flipH="1">
            <a:off x="7737187" y="3410352"/>
            <a:ext cx="1476733" cy="1750492"/>
            <a:chOff x="1782950" y="2156050"/>
            <a:chExt cx="358100" cy="424475"/>
          </a:xfrm>
        </p:grpSpPr>
        <p:sp>
          <p:nvSpPr>
            <p:cNvPr id="691" name="Google Shape;691;p13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13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13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13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13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13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13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13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13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13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13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13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13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4" name="Google Shape;704;p13"/>
          <p:cNvGrpSpPr/>
          <p:nvPr/>
        </p:nvGrpSpPr>
        <p:grpSpPr>
          <a:xfrm rot="10800000" flipH="1">
            <a:off x="7667432" y="1636"/>
            <a:ext cx="1476712" cy="2782952"/>
            <a:chOff x="4009725" y="2209925"/>
            <a:chExt cx="531325" cy="1001350"/>
          </a:xfrm>
        </p:grpSpPr>
        <p:sp>
          <p:nvSpPr>
            <p:cNvPr id="705" name="Google Shape;705;p13"/>
            <p:cNvSpPr/>
            <p:nvPr/>
          </p:nvSpPr>
          <p:spPr>
            <a:xfrm>
              <a:off x="4061800" y="2240875"/>
              <a:ext cx="477775" cy="967400"/>
            </a:xfrm>
            <a:custGeom>
              <a:avLst/>
              <a:gdLst/>
              <a:ahLst/>
              <a:cxnLst/>
              <a:rect l="l" t="t" r="r" b="b"/>
              <a:pathLst>
                <a:path w="19111" h="38696" extrusionOk="0">
                  <a:moveTo>
                    <a:pt x="19110" y="1"/>
                  </a:moveTo>
                  <a:cubicBezTo>
                    <a:pt x="19063" y="60"/>
                    <a:pt x="19003" y="120"/>
                    <a:pt x="18967" y="179"/>
                  </a:cubicBezTo>
                  <a:cubicBezTo>
                    <a:pt x="18467" y="787"/>
                    <a:pt x="17920" y="1334"/>
                    <a:pt x="17277" y="1894"/>
                  </a:cubicBezTo>
                  <a:cubicBezTo>
                    <a:pt x="15300" y="3620"/>
                    <a:pt x="13074" y="4775"/>
                    <a:pt x="10895" y="5894"/>
                  </a:cubicBezTo>
                  <a:cubicBezTo>
                    <a:pt x="8395" y="7192"/>
                    <a:pt x="6049" y="8407"/>
                    <a:pt x="4216" y="10371"/>
                  </a:cubicBezTo>
                  <a:cubicBezTo>
                    <a:pt x="4061" y="10538"/>
                    <a:pt x="3918" y="10716"/>
                    <a:pt x="3739" y="10907"/>
                  </a:cubicBezTo>
                  <a:cubicBezTo>
                    <a:pt x="2430" y="12455"/>
                    <a:pt x="1584" y="14300"/>
                    <a:pt x="1203" y="16396"/>
                  </a:cubicBezTo>
                  <a:cubicBezTo>
                    <a:pt x="870" y="18336"/>
                    <a:pt x="929" y="20479"/>
                    <a:pt x="1382" y="22789"/>
                  </a:cubicBezTo>
                  <a:cubicBezTo>
                    <a:pt x="1560" y="23694"/>
                    <a:pt x="1799" y="24635"/>
                    <a:pt x="2025" y="25528"/>
                  </a:cubicBezTo>
                  <a:cubicBezTo>
                    <a:pt x="2215" y="26302"/>
                    <a:pt x="2430" y="27087"/>
                    <a:pt x="2596" y="27873"/>
                  </a:cubicBezTo>
                  <a:cubicBezTo>
                    <a:pt x="2656" y="28135"/>
                    <a:pt x="2715" y="28457"/>
                    <a:pt x="2775" y="28766"/>
                  </a:cubicBezTo>
                  <a:cubicBezTo>
                    <a:pt x="3144" y="30778"/>
                    <a:pt x="3203" y="32279"/>
                    <a:pt x="2953" y="33683"/>
                  </a:cubicBezTo>
                  <a:cubicBezTo>
                    <a:pt x="2739" y="34779"/>
                    <a:pt x="2370" y="35743"/>
                    <a:pt x="1799" y="36624"/>
                  </a:cubicBezTo>
                  <a:cubicBezTo>
                    <a:pt x="1310" y="37386"/>
                    <a:pt x="715" y="38065"/>
                    <a:pt x="1" y="38696"/>
                  </a:cubicBezTo>
                  <a:lnTo>
                    <a:pt x="72" y="38696"/>
                  </a:lnTo>
                  <a:cubicBezTo>
                    <a:pt x="775" y="38113"/>
                    <a:pt x="1358" y="37446"/>
                    <a:pt x="1846" y="36684"/>
                  </a:cubicBezTo>
                  <a:cubicBezTo>
                    <a:pt x="2418" y="35791"/>
                    <a:pt x="2799" y="34826"/>
                    <a:pt x="3013" y="33707"/>
                  </a:cubicBezTo>
                  <a:cubicBezTo>
                    <a:pt x="3263" y="32314"/>
                    <a:pt x="3215" y="30790"/>
                    <a:pt x="2834" y="28778"/>
                  </a:cubicBezTo>
                  <a:cubicBezTo>
                    <a:pt x="2775" y="28469"/>
                    <a:pt x="2715" y="28159"/>
                    <a:pt x="2656" y="27885"/>
                  </a:cubicBezTo>
                  <a:cubicBezTo>
                    <a:pt x="2489" y="27099"/>
                    <a:pt x="2275" y="26302"/>
                    <a:pt x="2084" y="25528"/>
                  </a:cubicBezTo>
                  <a:cubicBezTo>
                    <a:pt x="1858" y="24635"/>
                    <a:pt x="1620" y="23694"/>
                    <a:pt x="1441" y="22789"/>
                  </a:cubicBezTo>
                  <a:cubicBezTo>
                    <a:pt x="989" y="20491"/>
                    <a:pt x="929" y="18348"/>
                    <a:pt x="1263" y="16431"/>
                  </a:cubicBezTo>
                  <a:cubicBezTo>
                    <a:pt x="1644" y="14348"/>
                    <a:pt x="2489" y="12502"/>
                    <a:pt x="3787" y="10954"/>
                  </a:cubicBezTo>
                  <a:cubicBezTo>
                    <a:pt x="3942" y="10764"/>
                    <a:pt x="4096" y="10585"/>
                    <a:pt x="4239" y="10419"/>
                  </a:cubicBezTo>
                  <a:cubicBezTo>
                    <a:pt x="6073" y="8454"/>
                    <a:pt x="8430" y="7228"/>
                    <a:pt x="10907" y="5942"/>
                  </a:cubicBezTo>
                  <a:cubicBezTo>
                    <a:pt x="13086" y="4811"/>
                    <a:pt x="15336" y="3644"/>
                    <a:pt x="17312" y="1918"/>
                  </a:cubicBezTo>
                  <a:cubicBezTo>
                    <a:pt x="17932" y="1370"/>
                    <a:pt x="18491" y="798"/>
                    <a:pt x="18991" y="203"/>
                  </a:cubicBezTo>
                  <a:cubicBezTo>
                    <a:pt x="19039" y="167"/>
                    <a:pt x="19063" y="120"/>
                    <a:pt x="19110" y="72"/>
                  </a:cubicBezTo>
                  <a:lnTo>
                    <a:pt x="1911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13"/>
            <p:cNvSpPr/>
            <p:nvPr/>
          </p:nvSpPr>
          <p:spPr>
            <a:xfrm>
              <a:off x="4091875" y="2267975"/>
              <a:ext cx="447400" cy="941500"/>
            </a:xfrm>
            <a:custGeom>
              <a:avLst/>
              <a:gdLst/>
              <a:ahLst/>
              <a:cxnLst/>
              <a:rect l="l" t="t" r="r" b="b"/>
              <a:pathLst>
                <a:path w="17896" h="37660" extrusionOk="0">
                  <a:moveTo>
                    <a:pt x="17895" y="0"/>
                  </a:moveTo>
                  <a:cubicBezTo>
                    <a:pt x="17729" y="191"/>
                    <a:pt x="17586" y="393"/>
                    <a:pt x="17419" y="584"/>
                  </a:cubicBezTo>
                  <a:cubicBezTo>
                    <a:pt x="16931" y="1155"/>
                    <a:pt x="16371" y="1715"/>
                    <a:pt x="15752" y="2251"/>
                  </a:cubicBezTo>
                  <a:cubicBezTo>
                    <a:pt x="13907" y="3858"/>
                    <a:pt x="11883" y="5013"/>
                    <a:pt x="9918" y="6144"/>
                  </a:cubicBezTo>
                  <a:cubicBezTo>
                    <a:pt x="7430" y="7573"/>
                    <a:pt x="5084" y="8918"/>
                    <a:pt x="3334" y="11025"/>
                  </a:cubicBezTo>
                  <a:cubicBezTo>
                    <a:pt x="3203" y="11192"/>
                    <a:pt x="3072" y="11359"/>
                    <a:pt x="2905" y="11561"/>
                  </a:cubicBezTo>
                  <a:cubicBezTo>
                    <a:pt x="679" y="14526"/>
                    <a:pt x="0" y="18467"/>
                    <a:pt x="929" y="23325"/>
                  </a:cubicBezTo>
                  <a:cubicBezTo>
                    <a:pt x="1072" y="24087"/>
                    <a:pt x="1250" y="24860"/>
                    <a:pt x="1417" y="25611"/>
                  </a:cubicBezTo>
                  <a:cubicBezTo>
                    <a:pt x="1631" y="26503"/>
                    <a:pt x="1834" y="27444"/>
                    <a:pt x="2000" y="28373"/>
                  </a:cubicBezTo>
                  <a:cubicBezTo>
                    <a:pt x="2048" y="28670"/>
                    <a:pt x="2108" y="28968"/>
                    <a:pt x="2143" y="29242"/>
                  </a:cubicBezTo>
                  <a:cubicBezTo>
                    <a:pt x="2429" y="31147"/>
                    <a:pt x="2417" y="32671"/>
                    <a:pt x="2108" y="34028"/>
                  </a:cubicBezTo>
                  <a:cubicBezTo>
                    <a:pt x="1846" y="35100"/>
                    <a:pt x="1453" y="36017"/>
                    <a:pt x="869" y="36862"/>
                  </a:cubicBezTo>
                  <a:cubicBezTo>
                    <a:pt x="679" y="37136"/>
                    <a:pt x="476" y="37398"/>
                    <a:pt x="262" y="37660"/>
                  </a:cubicBezTo>
                  <a:lnTo>
                    <a:pt x="322" y="37660"/>
                  </a:lnTo>
                  <a:cubicBezTo>
                    <a:pt x="524" y="37398"/>
                    <a:pt x="715" y="37148"/>
                    <a:pt x="905" y="36874"/>
                  </a:cubicBezTo>
                  <a:cubicBezTo>
                    <a:pt x="1477" y="36028"/>
                    <a:pt x="1893" y="35088"/>
                    <a:pt x="2155" y="34016"/>
                  </a:cubicBezTo>
                  <a:cubicBezTo>
                    <a:pt x="2465" y="32671"/>
                    <a:pt x="2477" y="31135"/>
                    <a:pt x="2191" y="29230"/>
                  </a:cubicBezTo>
                  <a:cubicBezTo>
                    <a:pt x="2155" y="28932"/>
                    <a:pt x="2108" y="28647"/>
                    <a:pt x="2048" y="28349"/>
                  </a:cubicBezTo>
                  <a:cubicBezTo>
                    <a:pt x="1881" y="27432"/>
                    <a:pt x="1679" y="26503"/>
                    <a:pt x="1465" y="25599"/>
                  </a:cubicBezTo>
                  <a:cubicBezTo>
                    <a:pt x="1286" y="24849"/>
                    <a:pt x="1108" y="24063"/>
                    <a:pt x="977" y="23301"/>
                  </a:cubicBezTo>
                  <a:cubicBezTo>
                    <a:pt x="48" y="18479"/>
                    <a:pt x="703" y="14538"/>
                    <a:pt x="2941" y="11597"/>
                  </a:cubicBezTo>
                  <a:cubicBezTo>
                    <a:pt x="3084" y="11383"/>
                    <a:pt x="3239" y="11204"/>
                    <a:pt x="3358" y="11061"/>
                  </a:cubicBezTo>
                  <a:cubicBezTo>
                    <a:pt x="5096" y="8954"/>
                    <a:pt x="7430" y="7620"/>
                    <a:pt x="9918" y="6191"/>
                  </a:cubicBezTo>
                  <a:cubicBezTo>
                    <a:pt x="11883" y="5072"/>
                    <a:pt x="13907" y="3894"/>
                    <a:pt x="15764" y="2286"/>
                  </a:cubicBezTo>
                  <a:cubicBezTo>
                    <a:pt x="16395" y="1739"/>
                    <a:pt x="16943" y="1191"/>
                    <a:pt x="17443" y="607"/>
                  </a:cubicBezTo>
                  <a:lnTo>
                    <a:pt x="17895" y="72"/>
                  </a:lnTo>
                  <a:lnTo>
                    <a:pt x="178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13"/>
            <p:cNvSpPr/>
            <p:nvPr/>
          </p:nvSpPr>
          <p:spPr>
            <a:xfrm>
              <a:off x="4110925" y="2295950"/>
              <a:ext cx="428050" cy="914125"/>
            </a:xfrm>
            <a:custGeom>
              <a:avLst/>
              <a:gdLst/>
              <a:ahLst/>
              <a:cxnLst/>
              <a:rect l="l" t="t" r="r" b="b"/>
              <a:pathLst>
                <a:path w="17122" h="36565" extrusionOk="0">
                  <a:moveTo>
                    <a:pt x="17121" y="0"/>
                  </a:moveTo>
                  <a:cubicBezTo>
                    <a:pt x="16848" y="310"/>
                    <a:pt x="16586" y="643"/>
                    <a:pt x="16300" y="953"/>
                  </a:cubicBezTo>
                  <a:cubicBezTo>
                    <a:pt x="15812" y="1501"/>
                    <a:pt x="15252" y="2036"/>
                    <a:pt x="14633" y="2584"/>
                  </a:cubicBezTo>
                  <a:cubicBezTo>
                    <a:pt x="12930" y="4060"/>
                    <a:pt x="11133" y="5192"/>
                    <a:pt x="9406" y="6299"/>
                  </a:cubicBezTo>
                  <a:cubicBezTo>
                    <a:pt x="6906" y="7870"/>
                    <a:pt x="4537" y="9359"/>
                    <a:pt x="2870" y="11633"/>
                  </a:cubicBezTo>
                  <a:cubicBezTo>
                    <a:pt x="2751" y="11788"/>
                    <a:pt x="2632" y="11966"/>
                    <a:pt x="2489" y="12192"/>
                  </a:cubicBezTo>
                  <a:cubicBezTo>
                    <a:pt x="524" y="15121"/>
                    <a:pt x="0" y="18931"/>
                    <a:pt x="893" y="23825"/>
                  </a:cubicBezTo>
                  <a:cubicBezTo>
                    <a:pt x="1000" y="24420"/>
                    <a:pt x="1131" y="25051"/>
                    <a:pt x="1250" y="25646"/>
                  </a:cubicBezTo>
                  <a:cubicBezTo>
                    <a:pt x="1465" y="26682"/>
                    <a:pt x="1679" y="27754"/>
                    <a:pt x="1834" y="28813"/>
                  </a:cubicBezTo>
                  <a:cubicBezTo>
                    <a:pt x="1881" y="29111"/>
                    <a:pt x="1905" y="29397"/>
                    <a:pt x="1941" y="29671"/>
                  </a:cubicBezTo>
                  <a:cubicBezTo>
                    <a:pt x="2131" y="31540"/>
                    <a:pt x="2036" y="33004"/>
                    <a:pt x="1667" y="34326"/>
                  </a:cubicBezTo>
                  <a:cubicBezTo>
                    <a:pt x="1429" y="35159"/>
                    <a:pt x="1108" y="35898"/>
                    <a:pt x="691" y="36564"/>
                  </a:cubicBezTo>
                  <a:lnTo>
                    <a:pt x="750" y="36564"/>
                  </a:lnTo>
                  <a:cubicBezTo>
                    <a:pt x="1179" y="35850"/>
                    <a:pt x="1512" y="35124"/>
                    <a:pt x="1727" y="34302"/>
                  </a:cubicBezTo>
                  <a:cubicBezTo>
                    <a:pt x="2108" y="32981"/>
                    <a:pt x="2191" y="31492"/>
                    <a:pt x="2000" y="29635"/>
                  </a:cubicBezTo>
                  <a:cubicBezTo>
                    <a:pt x="1965" y="29349"/>
                    <a:pt x="1941" y="29052"/>
                    <a:pt x="1893" y="28766"/>
                  </a:cubicBezTo>
                  <a:cubicBezTo>
                    <a:pt x="1762" y="27706"/>
                    <a:pt x="1536" y="26635"/>
                    <a:pt x="1310" y="25599"/>
                  </a:cubicBezTo>
                  <a:cubicBezTo>
                    <a:pt x="1191" y="25003"/>
                    <a:pt x="1060" y="24396"/>
                    <a:pt x="953" y="23801"/>
                  </a:cubicBezTo>
                  <a:cubicBezTo>
                    <a:pt x="60" y="18919"/>
                    <a:pt x="572" y="15121"/>
                    <a:pt x="2536" y="12204"/>
                  </a:cubicBezTo>
                  <a:cubicBezTo>
                    <a:pt x="2679" y="11978"/>
                    <a:pt x="2798" y="11811"/>
                    <a:pt x="2905" y="11657"/>
                  </a:cubicBezTo>
                  <a:cubicBezTo>
                    <a:pt x="4560" y="9394"/>
                    <a:pt x="6918" y="7906"/>
                    <a:pt x="9418" y="6323"/>
                  </a:cubicBezTo>
                  <a:cubicBezTo>
                    <a:pt x="11168" y="5227"/>
                    <a:pt x="12966" y="4096"/>
                    <a:pt x="14657" y="2620"/>
                  </a:cubicBezTo>
                  <a:cubicBezTo>
                    <a:pt x="15288" y="2072"/>
                    <a:pt x="15836" y="1536"/>
                    <a:pt x="16324" y="977"/>
                  </a:cubicBezTo>
                  <a:cubicBezTo>
                    <a:pt x="16598" y="679"/>
                    <a:pt x="16859" y="370"/>
                    <a:pt x="17121" y="72"/>
                  </a:cubicBezTo>
                  <a:lnTo>
                    <a:pt x="1712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13"/>
            <p:cNvSpPr/>
            <p:nvPr/>
          </p:nvSpPr>
          <p:spPr>
            <a:xfrm>
              <a:off x="4131150" y="2323325"/>
              <a:ext cx="408425" cy="886150"/>
            </a:xfrm>
            <a:custGeom>
              <a:avLst/>
              <a:gdLst/>
              <a:ahLst/>
              <a:cxnLst/>
              <a:rect l="l" t="t" r="r" b="b"/>
              <a:pathLst>
                <a:path w="16337" h="35446" extrusionOk="0">
                  <a:moveTo>
                    <a:pt x="16336" y="1"/>
                  </a:moveTo>
                  <a:cubicBezTo>
                    <a:pt x="15967" y="429"/>
                    <a:pt x="15598" y="870"/>
                    <a:pt x="15193" y="1299"/>
                  </a:cubicBezTo>
                  <a:cubicBezTo>
                    <a:pt x="14705" y="1834"/>
                    <a:pt x="14145" y="2358"/>
                    <a:pt x="13526" y="2894"/>
                  </a:cubicBezTo>
                  <a:cubicBezTo>
                    <a:pt x="12026" y="4204"/>
                    <a:pt x="10478" y="5251"/>
                    <a:pt x="8990" y="6299"/>
                  </a:cubicBezTo>
                  <a:cubicBezTo>
                    <a:pt x="6430" y="8073"/>
                    <a:pt x="4013" y="9740"/>
                    <a:pt x="2418" y="12217"/>
                  </a:cubicBezTo>
                  <a:cubicBezTo>
                    <a:pt x="2311" y="12419"/>
                    <a:pt x="2192" y="12609"/>
                    <a:pt x="2084" y="12776"/>
                  </a:cubicBezTo>
                  <a:cubicBezTo>
                    <a:pt x="382" y="15657"/>
                    <a:pt x="1" y="19301"/>
                    <a:pt x="882" y="24289"/>
                  </a:cubicBezTo>
                  <a:cubicBezTo>
                    <a:pt x="953" y="24718"/>
                    <a:pt x="1025" y="25171"/>
                    <a:pt x="1120" y="25587"/>
                  </a:cubicBezTo>
                  <a:cubicBezTo>
                    <a:pt x="1334" y="26766"/>
                    <a:pt x="1561" y="28004"/>
                    <a:pt x="1668" y="29207"/>
                  </a:cubicBezTo>
                  <a:cubicBezTo>
                    <a:pt x="1692" y="29481"/>
                    <a:pt x="1715" y="29766"/>
                    <a:pt x="1727" y="30052"/>
                  </a:cubicBezTo>
                  <a:cubicBezTo>
                    <a:pt x="1834" y="31850"/>
                    <a:pt x="1668" y="33291"/>
                    <a:pt x="1239" y="34588"/>
                  </a:cubicBezTo>
                  <a:cubicBezTo>
                    <a:pt x="1132" y="34886"/>
                    <a:pt x="1025" y="35172"/>
                    <a:pt x="906" y="35446"/>
                  </a:cubicBezTo>
                  <a:lnTo>
                    <a:pt x="953" y="35446"/>
                  </a:lnTo>
                  <a:cubicBezTo>
                    <a:pt x="1072" y="35160"/>
                    <a:pt x="1180" y="34886"/>
                    <a:pt x="1275" y="34588"/>
                  </a:cubicBezTo>
                  <a:cubicBezTo>
                    <a:pt x="1715" y="33291"/>
                    <a:pt x="1870" y="31850"/>
                    <a:pt x="1775" y="30040"/>
                  </a:cubicBezTo>
                  <a:cubicBezTo>
                    <a:pt x="1751" y="29754"/>
                    <a:pt x="1727" y="29457"/>
                    <a:pt x="1715" y="29183"/>
                  </a:cubicBezTo>
                  <a:cubicBezTo>
                    <a:pt x="1608" y="27969"/>
                    <a:pt x="1382" y="26742"/>
                    <a:pt x="1156" y="25575"/>
                  </a:cubicBezTo>
                  <a:cubicBezTo>
                    <a:pt x="1084" y="25135"/>
                    <a:pt x="1001" y="24706"/>
                    <a:pt x="918" y="24278"/>
                  </a:cubicBezTo>
                  <a:cubicBezTo>
                    <a:pt x="37" y="19325"/>
                    <a:pt x="429" y="15657"/>
                    <a:pt x="2120" y="12788"/>
                  </a:cubicBezTo>
                  <a:cubicBezTo>
                    <a:pt x="2227" y="12621"/>
                    <a:pt x="2334" y="12431"/>
                    <a:pt x="2454" y="12240"/>
                  </a:cubicBezTo>
                  <a:cubicBezTo>
                    <a:pt x="4025" y="9764"/>
                    <a:pt x="6442" y="8097"/>
                    <a:pt x="9002" y="6323"/>
                  </a:cubicBezTo>
                  <a:cubicBezTo>
                    <a:pt x="10502" y="5299"/>
                    <a:pt x="12050" y="4227"/>
                    <a:pt x="13550" y="2918"/>
                  </a:cubicBezTo>
                  <a:cubicBezTo>
                    <a:pt x="14181" y="2382"/>
                    <a:pt x="14729" y="1858"/>
                    <a:pt x="15217" y="1322"/>
                  </a:cubicBezTo>
                  <a:cubicBezTo>
                    <a:pt x="15610" y="906"/>
                    <a:pt x="15979" y="489"/>
                    <a:pt x="16336" y="84"/>
                  </a:cubicBezTo>
                  <a:lnTo>
                    <a:pt x="16336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13"/>
            <p:cNvSpPr/>
            <p:nvPr/>
          </p:nvSpPr>
          <p:spPr>
            <a:xfrm>
              <a:off x="4146350" y="2351600"/>
              <a:ext cx="392625" cy="856975"/>
            </a:xfrm>
            <a:custGeom>
              <a:avLst/>
              <a:gdLst/>
              <a:ahLst/>
              <a:cxnLst/>
              <a:rect l="l" t="t" r="r" b="b"/>
              <a:pathLst>
                <a:path w="15705" h="34279" extrusionOk="0">
                  <a:moveTo>
                    <a:pt x="15704" y="1"/>
                  </a:moveTo>
                  <a:cubicBezTo>
                    <a:pt x="15240" y="537"/>
                    <a:pt x="14728" y="1061"/>
                    <a:pt x="14216" y="1608"/>
                  </a:cubicBezTo>
                  <a:cubicBezTo>
                    <a:pt x="13716" y="2120"/>
                    <a:pt x="13180" y="2620"/>
                    <a:pt x="12561" y="3156"/>
                  </a:cubicBezTo>
                  <a:cubicBezTo>
                    <a:pt x="11299" y="4239"/>
                    <a:pt x="10037" y="5192"/>
                    <a:pt x="8811" y="6121"/>
                  </a:cubicBezTo>
                  <a:cubicBezTo>
                    <a:pt x="6025" y="8204"/>
                    <a:pt x="3620" y="10002"/>
                    <a:pt x="2107" y="12752"/>
                  </a:cubicBezTo>
                  <a:cubicBezTo>
                    <a:pt x="2012" y="12955"/>
                    <a:pt x="1905" y="13145"/>
                    <a:pt x="1810" y="13324"/>
                  </a:cubicBezTo>
                  <a:cubicBezTo>
                    <a:pt x="0" y="16908"/>
                    <a:pt x="417" y="21301"/>
                    <a:pt x="1000" y="24718"/>
                  </a:cubicBezTo>
                  <a:lnTo>
                    <a:pt x="1131" y="25480"/>
                  </a:lnTo>
                  <a:cubicBezTo>
                    <a:pt x="1357" y="26826"/>
                    <a:pt x="1596" y="28207"/>
                    <a:pt x="1655" y="29576"/>
                  </a:cubicBezTo>
                  <a:cubicBezTo>
                    <a:pt x="1667" y="29838"/>
                    <a:pt x="1679" y="30124"/>
                    <a:pt x="1679" y="30409"/>
                  </a:cubicBezTo>
                  <a:cubicBezTo>
                    <a:pt x="1703" y="31910"/>
                    <a:pt x="1536" y="33148"/>
                    <a:pt x="1179" y="34279"/>
                  </a:cubicBezTo>
                  <a:lnTo>
                    <a:pt x="1215" y="34279"/>
                  </a:lnTo>
                  <a:cubicBezTo>
                    <a:pt x="1584" y="33184"/>
                    <a:pt x="1738" y="31933"/>
                    <a:pt x="1726" y="30421"/>
                  </a:cubicBezTo>
                  <a:cubicBezTo>
                    <a:pt x="1726" y="30147"/>
                    <a:pt x="1715" y="29862"/>
                    <a:pt x="1703" y="29576"/>
                  </a:cubicBezTo>
                  <a:cubicBezTo>
                    <a:pt x="1631" y="28207"/>
                    <a:pt x="1405" y="26802"/>
                    <a:pt x="1179" y="25468"/>
                  </a:cubicBezTo>
                  <a:lnTo>
                    <a:pt x="1036" y="24706"/>
                  </a:lnTo>
                  <a:cubicBezTo>
                    <a:pt x="476" y="21301"/>
                    <a:pt x="48" y="16920"/>
                    <a:pt x="1857" y="13336"/>
                  </a:cubicBezTo>
                  <a:cubicBezTo>
                    <a:pt x="1953" y="13169"/>
                    <a:pt x="2048" y="12967"/>
                    <a:pt x="2143" y="12788"/>
                  </a:cubicBezTo>
                  <a:cubicBezTo>
                    <a:pt x="3643" y="10050"/>
                    <a:pt x="6048" y="8252"/>
                    <a:pt x="8823" y="6168"/>
                  </a:cubicBezTo>
                  <a:cubicBezTo>
                    <a:pt x="10049" y="5240"/>
                    <a:pt x="11323" y="4299"/>
                    <a:pt x="12597" y="3204"/>
                  </a:cubicBezTo>
                  <a:cubicBezTo>
                    <a:pt x="13216" y="2668"/>
                    <a:pt x="13764" y="2144"/>
                    <a:pt x="14240" y="1644"/>
                  </a:cubicBezTo>
                  <a:cubicBezTo>
                    <a:pt x="14752" y="1120"/>
                    <a:pt x="15240" y="596"/>
                    <a:pt x="15704" y="72"/>
                  </a:cubicBezTo>
                  <a:lnTo>
                    <a:pt x="1570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13"/>
            <p:cNvSpPr/>
            <p:nvPr/>
          </p:nvSpPr>
          <p:spPr>
            <a:xfrm>
              <a:off x="4165675" y="2381975"/>
              <a:ext cx="373300" cy="826600"/>
            </a:xfrm>
            <a:custGeom>
              <a:avLst/>
              <a:gdLst/>
              <a:ahLst/>
              <a:cxnLst/>
              <a:rect l="l" t="t" r="r" b="b"/>
              <a:pathLst>
                <a:path w="14932" h="33064" extrusionOk="0">
                  <a:moveTo>
                    <a:pt x="14931" y="0"/>
                  </a:moveTo>
                  <a:cubicBezTo>
                    <a:pt x="14372" y="596"/>
                    <a:pt x="13765" y="1215"/>
                    <a:pt x="13110" y="1858"/>
                  </a:cubicBezTo>
                  <a:cubicBezTo>
                    <a:pt x="12622" y="2334"/>
                    <a:pt x="12098" y="2810"/>
                    <a:pt x="11455" y="3370"/>
                  </a:cubicBezTo>
                  <a:cubicBezTo>
                    <a:pt x="10502" y="4191"/>
                    <a:pt x="9574" y="4953"/>
                    <a:pt x="8645" y="5680"/>
                  </a:cubicBezTo>
                  <a:cubicBezTo>
                    <a:pt x="5656" y="8073"/>
                    <a:pt x="3085" y="10133"/>
                    <a:pt x="1668" y="13240"/>
                  </a:cubicBezTo>
                  <a:cubicBezTo>
                    <a:pt x="1573" y="13419"/>
                    <a:pt x="1501" y="13597"/>
                    <a:pt x="1418" y="13812"/>
                  </a:cubicBezTo>
                  <a:cubicBezTo>
                    <a:pt x="1" y="17157"/>
                    <a:pt x="358" y="21205"/>
                    <a:pt x="977" y="25087"/>
                  </a:cubicBezTo>
                  <a:cubicBezTo>
                    <a:pt x="1215" y="26646"/>
                    <a:pt x="1477" y="28278"/>
                    <a:pt x="1489" y="29897"/>
                  </a:cubicBezTo>
                  <a:cubicBezTo>
                    <a:pt x="1489" y="30183"/>
                    <a:pt x="1489" y="30456"/>
                    <a:pt x="1477" y="30718"/>
                  </a:cubicBezTo>
                  <a:cubicBezTo>
                    <a:pt x="1442" y="31576"/>
                    <a:pt x="1334" y="32350"/>
                    <a:pt x="1192" y="33064"/>
                  </a:cubicBezTo>
                  <a:lnTo>
                    <a:pt x="1239" y="33064"/>
                  </a:lnTo>
                  <a:cubicBezTo>
                    <a:pt x="1406" y="32361"/>
                    <a:pt x="1489" y="31588"/>
                    <a:pt x="1537" y="30730"/>
                  </a:cubicBezTo>
                  <a:cubicBezTo>
                    <a:pt x="1549" y="30456"/>
                    <a:pt x="1549" y="30194"/>
                    <a:pt x="1549" y="29897"/>
                  </a:cubicBezTo>
                  <a:cubicBezTo>
                    <a:pt x="1537" y="28278"/>
                    <a:pt x="1287" y="26646"/>
                    <a:pt x="1037" y="25087"/>
                  </a:cubicBezTo>
                  <a:cubicBezTo>
                    <a:pt x="430" y="21217"/>
                    <a:pt x="61" y="17181"/>
                    <a:pt x="1477" y="13835"/>
                  </a:cubicBezTo>
                  <a:cubicBezTo>
                    <a:pt x="1561" y="13645"/>
                    <a:pt x="1632" y="13454"/>
                    <a:pt x="1715" y="13276"/>
                  </a:cubicBezTo>
                  <a:cubicBezTo>
                    <a:pt x="3120" y="10180"/>
                    <a:pt x="5704" y="8120"/>
                    <a:pt x="8681" y="5727"/>
                  </a:cubicBezTo>
                  <a:cubicBezTo>
                    <a:pt x="9586" y="5001"/>
                    <a:pt x="10538" y="4239"/>
                    <a:pt x="11491" y="3417"/>
                  </a:cubicBezTo>
                  <a:cubicBezTo>
                    <a:pt x="12133" y="2870"/>
                    <a:pt x="12669" y="2382"/>
                    <a:pt x="13145" y="1905"/>
                  </a:cubicBezTo>
                  <a:cubicBezTo>
                    <a:pt x="13777" y="1262"/>
                    <a:pt x="14372" y="667"/>
                    <a:pt x="14931" y="72"/>
                  </a:cubicBezTo>
                  <a:lnTo>
                    <a:pt x="1493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13"/>
            <p:cNvSpPr/>
            <p:nvPr/>
          </p:nvSpPr>
          <p:spPr>
            <a:xfrm>
              <a:off x="4183550" y="2413825"/>
              <a:ext cx="356025" cy="795950"/>
            </a:xfrm>
            <a:custGeom>
              <a:avLst/>
              <a:gdLst/>
              <a:ahLst/>
              <a:cxnLst/>
              <a:rect l="l" t="t" r="r" b="b"/>
              <a:pathLst>
                <a:path w="14241" h="31838" extrusionOk="0">
                  <a:moveTo>
                    <a:pt x="14240" y="0"/>
                  </a:moveTo>
                  <a:cubicBezTo>
                    <a:pt x="13526" y="715"/>
                    <a:pt x="12800" y="1417"/>
                    <a:pt x="12085" y="2084"/>
                  </a:cubicBezTo>
                  <a:cubicBezTo>
                    <a:pt x="11609" y="2548"/>
                    <a:pt x="11073" y="3013"/>
                    <a:pt x="10430" y="3560"/>
                  </a:cubicBezTo>
                  <a:cubicBezTo>
                    <a:pt x="9883" y="4036"/>
                    <a:pt x="9347" y="4477"/>
                    <a:pt x="8811" y="4929"/>
                  </a:cubicBezTo>
                  <a:cubicBezTo>
                    <a:pt x="5489" y="7727"/>
                    <a:pt x="2620" y="10132"/>
                    <a:pt x="1298" y="13704"/>
                  </a:cubicBezTo>
                  <a:cubicBezTo>
                    <a:pt x="1215" y="13883"/>
                    <a:pt x="1155" y="14073"/>
                    <a:pt x="1108" y="14264"/>
                  </a:cubicBezTo>
                  <a:lnTo>
                    <a:pt x="1108" y="14276"/>
                  </a:lnTo>
                  <a:cubicBezTo>
                    <a:pt x="0" y="17491"/>
                    <a:pt x="417" y="21241"/>
                    <a:pt x="1036" y="25432"/>
                  </a:cubicBezTo>
                  <a:cubicBezTo>
                    <a:pt x="1274" y="27027"/>
                    <a:pt x="1477" y="28611"/>
                    <a:pt x="1405" y="30183"/>
                  </a:cubicBezTo>
                  <a:cubicBezTo>
                    <a:pt x="1381" y="30444"/>
                    <a:pt x="1370" y="30718"/>
                    <a:pt x="1358" y="31004"/>
                  </a:cubicBezTo>
                  <a:cubicBezTo>
                    <a:pt x="1322" y="31290"/>
                    <a:pt x="1298" y="31564"/>
                    <a:pt x="1251" y="31838"/>
                  </a:cubicBezTo>
                  <a:lnTo>
                    <a:pt x="1298" y="31838"/>
                  </a:lnTo>
                  <a:cubicBezTo>
                    <a:pt x="1322" y="31540"/>
                    <a:pt x="1358" y="31254"/>
                    <a:pt x="1381" y="30968"/>
                  </a:cubicBezTo>
                  <a:cubicBezTo>
                    <a:pt x="1417" y="30706"/>
                    <a:pt x="1429" y="30421"/>
                    <a:pt x="1429" y="30147"/>
                  </a:cubicBezTo>
                  <a:cubicBezTo>
                    <a:pt x="1501" y="28575"/>
                    <a:pt x="1298" y="26992"/>
                    <a:pt x="1072" y="25408"/>
                  </a:cubicBezTo>
                  <a:cubicBezTo>
                    <a:pt x="441" y="21205"/>
                    <a:pt x="12" y="17491"/>
                    <a:pt x="1131" y="14276"/>
                  </a:cubicBezTo>
                  <a:lnTo>
                    <a:pt x="1131" y="14264"/>
                  </a:lnTo>
                  <a:cubicBezTo>
                    <a:pt x="1191" y="14073"/>
                    <a:pt x="1262" y="13883"/>
                    <a:pt x="1322" y="13704"/>
                  </a:cubicBezTo>
                  <a:cubicBezTo>
                    <a:pt x="2655" y="10156"/>
                    <a:pt x="5501" y="7739"/>
                    <a:pt x="8847" y="4953"/>
                  </a:cubicBezTo>
                  <a:cubicBezTo>
                    <a:pt x="9359" y="4513"/>
                    <a:pt x="9918" y="4060"/>
                    <a:pt x="10466" y="3584"/>
                  </a:cubicBezTo>
                  <a:cubicBezTo>
                    <a:pt x="11109" y="3036"/>
                    <a:pt x="11621" y="2572"/>
                    <a:pt x="12121" y="2120"/>
                  </a:cubicBezTo>
                  <a:cubicBezTo>
                    <a:pt x="12811" y="1465"/>
                    <a:pt x="13526" y="774"/>
                    <a:pt x="14240" y="60"/>
                  </a:cubicBezTo>
                  <a:lnTo>
                    <a:pt x="1424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13"/>
            <p:cNvSpPr/>
            <p:nvPr/>
          </p:nvSpPr>
          <p:spPr>
            <a:xfrm>
              <a:off x="4199625" y="2445375"/>
              <a:ext cx="339350" cy="763200"/>
            </a:xfrm>
            <a:custGeom>
              <a:avLst/>
              <a:gdLst/>
              <a:ahLst/>
              <a:cxnLst/>
              <a:rect l="l" t="t" r="r" b="b"/>
              <a:pathLst>
                <a:path w="13574" h="30528" extrusionOk="0">
                  <a:moveTo>
                    <a:pt x="13573" y="0"/>
                  </a:moveTo>
                  <a:cubicBezTo>
                    <a:pt x="12930" y="584"/>
                    <a:pt x="12276" y="1179"/>
                    <a:pt x="11585" y="1810"/>
                  </a:cubicBezTo>
                  <a:lnTo>
                    <a:pt x="11085" y="2263"/>
                  </a:lnTo>
                  <a:cubicBezTo>
                    <a:pt x="10537" y="2763"/>
                    <a:pt x="9966" y="3251"/>
                    <a:pt x="9442" y="3691"/>
                  </a:cubicBezTo>
                  <a:cubicBezTo>
                    <a:pt x="5382" y="7168"/>
                    <a:pt x="2179" y="9918"/>
                    <a:pt x="965" y="14109"/>
                  </a:cubicBezTo>
                  <a:cubicBezTo>
                    <a:pt x="917" y="14288"/>
                    <a:pt x="858" y="14466"/>
                    <a:pt x="810" y="14645"/>
                  </a:cubicBezTo>
                  <a:lnTo>
                    <a:pt x="798" y="14693"/>
                  </a:lnTo>
                  <a:cubicBezTo>
                    <a:pt x="0" y="17729"/>
                    <a:pt x="488" y="21182"/>
                    <a:pt x="1012" y="24825"/>
                  </a:cubicBezTo>
                  <a:lnTo>
                    <a:pt x="1143" y="25718"/>
                  </a:lnTo>
                  <a:cubicBezTo>
                    <a:pt x="1358" y="27206"/>
                    <a:pt x="1512" y="28813"/>
                    <a:pt x="1370" y="30409"/>
                  </a:cubicBezTo>
                  <a:cubicBezTo>
                    <a:pt x="1370" y="30456"/>
                    <a:pt x="1358" y="30480"/>
                    <a:pt x="1358" y="30528"/>
                  </a:cubicBezTo>
                  <a:lnTo>
                    <a:pt x="1393" y="30528"/>
                  </a:lnTo>
                  <a:cubicBezTo>
                    <a:pt x="1393" y="30504"/>
                    <a:pt x="1393" y="30468"/>
                    <a:pt x="1417" y="30421"/>
                  </a:cubicBezTo>
                  <a:cubicBezTo>
                    <a:pt x="1560" y="28837"/>
                    <a:pt x="1393" y="27230"/>
                    <a:pt x="1191" y="25742"/>
                  </a:cubicBezTo>
                  <a:cubicBezTo>
                    <a:pt x="1143" y="25444"/>
                    <a:pt x="1096" y="25146"/>
                    <a:pt x="1060" y="24825"/>
                  </a:cubicBezTo>
                  <a:cubicBezTo>
                    <a:pt x="536" y="21182"/>
                    <a:pt x="60" y="17741"/>
                    <a:pt x="846" y="14705"/>
                  </a:cubicBezTo>
                  <a:lnTo>
                    <a:pt x="858" y="14669"/>
                  </a:lnTo>
                  <a:cubicBezTo>
                    <a:pt x="905" y="14490"/>
                    <a:pt x="953" y="14312"/>
                    <a:pt x="1012" y="14133"/>
                  </a:cubicBezTo>
                  <a:cubicBezTo>
                    <a:pt x="2215" y="9942"/>
                    <a:pt x="5430" y="7204"/>
                    <a:pt x="9478" y="3727"/>
                  </a:cubicBezTo>
                  <a:cubicBezTo>
                    <a:pt x="10002" y="3275"/>
                    <a:pt x="10561" y="2786"/>
                    <a:pt x="11109" y="2298"/>
                  </a:cubicBezTo>
                  <a:lnTo>
                    <a:pt x="11621" y="1834"/>
                  </a:lnTo>
                  <a:cubicBezTo>
                    <a:pt x="12288" y="1239"/>
                    <a:pt x="12942" y="643"/>
                    <a:pt x="13573" y="60"/>
                  </a:cubicBezTo>
                  <a:lnTo>
                    <a:pt x="135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13"/>
            <p:cNvSpPr/>
            <p:nvPr/>
          </p:nvSpPr>
          <p:spPr>
            <a:xfrm>
              <a:off x="4217175" y="2479300"/>
              <a:ext cx="321800" cy="730175"/>
            </a:xfrm>
            <a:custGeom>
              <a:avLst/>
              <a:gdLst/>
              <a:ahLst/>
              <a:cxnLst/>
              <a:rect l="l" t="t" r="r" b="b"/>
              <a:pathLst>
                <a:path w="12872" h="29207" extrusionOk="0">
                  <a:moveTo>
                    <a:pt x="12871" y="1"/>
                  </a:moveTo>
                  <a:cubicBezTo>
                    <a:pt x="12562" y="274"/>
                    <a:pt x="12240" y="536"/>
                    <a:pt x="11919" y="810"/>
                  </a:cubicBezTo>
                  <a:cubicBezTo>
                    <a:pt x="11312" y="1310"/>
                    <a:pt x="10681" y="1834"/>
                    <a:pt x="10062" y="2370"/>
                  </a:cubicBezTo>
                  <a:cubicBezTo>
                    <a:pt x="9740" y="2632"/>
                    <a:pt x="9419" y="2918"/>
                    <a:pt x="9097" y="3192"/>
                  </a:cubicBezTo>
                  <a:cubicBezTo>
                    <a:pt x="8883" y="3382"/>
                    <a:pt x="8645" y="3573"/>
                    <a:pt x="8418" y="3763"/>
                  </a:cubicBezTo>
                  <a:cubicBezTo>
                    <a:pt x="6716" y="5216"/>
                    <a:pt x="4799" y="6942"/>
                    <a:pt x="3346" y="8787"/>
                  </a:cubicBezTo>
                  <a:cubicBezTo>
                    <a:pt x="1906" y="10609"/>
                    <a:pt x="989" y="12478"/>
                    <a:pt x="596" y="14467"/>
                  </a:cubicBezTo>
                  <a:cubicBezTo>
                    <a:pt x="548" y="14645"/>
                    <a:pt x="513" y="14836"/>
                    <a:pt x="489" y="15014"/>
                  </a:cubicBezTo>
                  <a:lnTo>
                    <a:pt x="489" y="15062"/>
                  </a:lnTo>
                  <a:cubicBezTo>
                    <a:pt x="1" y="17693"/>
                    <a:pt x="429" y="20610"/>
                    <a:pt x="870" y="23694"/>
                  </a:cubicBezTo>
                  <a:cubicBezTo>
                    <a:pt x="977" y="24444"/>
                    <a:pt x="1096" y="25218"/>
                    <a:pt x="1203" y="25992"/>
                  </a:cubicBezTo>
                  <a:cubicBezTo>
                    <a:pt x="1322" y="26956"/>
                    <a:pt x="1430" y="28052"/>
                    <a:pt x="1394" y="29207"/>
                  </a:cubicBezTo>
                  <a:lnTo>
                    <a:pt x="1441" y="29207"/>
                  </a:lnTo>
                  <a:cubicBezTo>
                    <a:pt x="1465" y="28040"/>
                    <a:pt x="1358" y="26933"/>
                    <a:pt x="1251" y="25968"/>
                  </a:cubicBezTo>
                  <a:cubicBezTo>
                    <a:pt x="1144" y="25194"/>
                    <a:pt x="1037" y="24420"/>
                    <a:pt x="918" y="23682"/>
                  </a:cubicBezTo>
                  <a:cubicBezTo>
                    <a:pt x="465" y="20598"/>
                    <a:pt x="36" y="17693"/>
                    <a:pt x="537" y="15062"/>
                  </a:cubicBezTo>
                  <a:lnTo>
                    <a:pt x="537" y="15014"/>
                  </a:lnTo>
                  <a:cubicBezTo>
                    <a:pt x="560" y="14836"/>
                    <a:pt x="608" y="14645"/>
                    <a:pt x="632" y="14467"/>
                  </a:cubicBezTo>
                  <a:cubicBezTo>
                    <a:pt x="1489" y="10395"/>
                    <a:pt x="4144" y="7478"/>
                    <a:pt x="8454" y="3799"/>
                  </a:cubicBezTo>
                  <a:cubicBezTo>
                    <a:pt x="8669" y="3608"/>
                    <a:pt x="8907" y="3406"/>
                    <a:pt x="9133" y="3215"/>
                  </a:cubicBezTo>
                  <a:cubicBezTo>
                    <a:pt x="9442" y="2953"/>
                    <a:pt x="9776" y="2680"/>
                    <a:pt x="10085" y="2394"/>
                  </a:cubicBezTo>
                  <a:cubicBezTo>
                    <a:pt x="10716" y="1858"/>
                    <a:pt x="11336" y="1346"/>
                    <a:pt x="11943" y="834"/>
                  </a:cubicBezTo>
                  <a:cubicBezTo>
                    <a:pt x="12264" y="572"/>
                    <a:pt x="12574" y="310"/>
                    <a:pt x="12871" y="60"/>
                  </a:cubicBezTo>
                  <a:lnTo>
                    <a:pt x="1287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13"/>
            <p:cNvSpPr/>
            <p:nvPr/>
          </p:nvSpPr>
          <p:spPr>
            <a:xfrm>
              <a:off x="4232075" y="2514425"/>
              <a:ext cx="306600" cy="693850"/>
            </a:xfrm>
            <a:custGeom>
              <a:avLst/>
              <a:gdLst/>
              <a:ahLst/>
              <a:cxnLst/>
              <a:rect l="l" t="t" r="r" b="b"/>
              <a:pathLst>
                <a:path w="12264" h="27754" extrusionOk="0">
                  <a:moveTo>
                    <a:pt x="12264" y="1"/>
                  </a:moveTo>
                  <a:cubicBezTo>
                    <a:pt x="12264" y="1"/>
                    <a:pt x="12240" y="1"/>
                    <a:pt x="12240" y="12"/>
                  </a:cubicBezTo>
                  <a:cubicBezTo>
                    <a:pt x="11216" y="786"/>
                    <a:pt x="10156" y="1584"/>
                    <a:pt x="9108" y="2441"/>
                  </a:cubicBezTo>
                  <a:lnTo>
                    <a:pt x="9049" y="2501"/>
                  </a:lnTo>
                  <a:cubicBezTo>
                    <a:pt x="8525" y="2918"/>
                    <a:pt x="8001" y="3358"/>
                    <a:pt x="7477" y="3787"/>
                  </a:cubicBezTo>
                  <a:cubicBezTo>
                    <a:pt x="5298" y="5656"/>
                    <a:pt x="3762" y="7275"/>
                    <a:pt x="2631" y="8895"/>
                  </a:cubicBezTo>
                  <a:cubicBezTo>
                    <a:pt x="1334" y="10776"/>
                    <a:pt x="572" y="12681"/>
                    <a:pt x="310" y="14764"/>
                  </a:cubicBezTo>
                  <a:cubicBezTo>
                    <a:pt x="274" y="14955"/>
                    <a:pt x="262" y="15145"/>
                    <a:pt x="250" y="15324"/>
                  </a:cubicBezTo>
                  <a:lnTo>
                    <a:pt x="250" y="15336"/>
                  </a:lnTo>
                  <a:cubicBezTo>
                    <a:pt x="0" y="17634"/>
                    <a:pt x="417" y="20098"/>
                    <a:pt x="834" y="22706"/>
                  </a:cubicBezTo>
                  <a:cubicBezTo>
                    <a:pt x="1012" y="23825"/>
                    <a:pt x="1203" y="24980"/>
                    <a:pt x="1334" y="26135"/>
                  </a:cubicBezTo>
                  <a:cubicBezTo>
                    <a:pt x="1405" y="26706"/>
                    <a:pt x="1441" y="27242"/>
                    <a:pt x="1465" y="27754"/>
                  </a:cubicBezTo>
                  <a:lnTo>
                    <a:pt x="1512" y="27754"/>
                  </a:lnTo>
                  <a:cubicBezTo>
                    <a:pt x="1512" y="27278"/>
                    <a:pt x="1465" y="26742"/>
                    <a:pt x="1393" y="26147"/>
                  </a:cubicBezTo>
                  <a:cubicBezTo>
                    <a:pt x="1262" y="24980"/>
                    <a:pt x="1060" y="23837"/>
                    <a:pt x="881" y="22718"/>
                  </a:cubicBezTo>
                  <a:cubicBezTo>
                    <a:pt x="453" y="20122"/>
                    <a:pt x="60" y="17646"/>
                    <a:pt x="310" y="15360"/>
                  </a:cubicBezTo>
                  <a:lnTo>
                    <a:pt x="310" y="15336"/>
                  </a:lnTo>
                  <a:cubicBezTo>
                    <a:pt x="322" y="15145"/>
                    <a:pt x="345" y="14955"/>
                    <a:pt x="369" y="14776"/>
                  </a:cubicBezTo>
                  <a:cubicBezTo>
                    <a:pt x="631" y="12705"/>
                    <a:pt x="1393" y="10800"/>
                    <a:pt x="2667" y="8942"/>
                  </a:cubicBezTo>
                  <a:cubicBezTo>
                    <a:pt x="3798" y="7323"/>
                    <a:pt x="5334" y="5692"/>
                    <a:pt x="7513" y="3834"/>
                  </a:cubicBezTo>
                  <a:cubicBezTo>
                    <a:pt x="8025" y="3394"/>
                    <a:pt x="8561" y="2953"/>
                    <a:pt x="9073" y="2537"/>
                  </a:cubicBezTo>
                  <a:lnTo>
                    <a:pt x="9132" y="2477"/>
                  </a:lnTo>
                  <a:cubicBezTo>
                    <a:pt x="10192" y="1632"/>
                    <a:pt x="11251" y="834"/>
                    <a:pt x="12264" y="60"/>
                  </a:cubicBezTo>
                  <a:lnTo>
                    <a:pt x="1226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13"/>
            <p:cNvSpPr/>
            <p:nvPr/>
          </p:nvSpPr>
          <p:spPr>
            <a:xfrm>
              <a:off x="4246050" y="2550750"/>
              <a:ext cx="293225" cy="658725"/>
            </a:xfrm>
            <a:custGeom>
              <a:avLst/>
              <a:gdLst/>
              <a:ahLst/>
              <a:cxnLst/>
              <a:rect l="l" t="t" r="r" b="b"/>
              <a:pathLst>
                <a:path w="11729" h="26349" extrusionOk="0">
                  <a:moveTo>
                    <a:pt x="11728" y="0"/>
                  </a:moveTo>
                  <a:cubicBezTo>
                    <a:pt x="10573" y="774"/>
                    <a:pt x="9395" y="1584"/>
                    <a:pt x="8228" y="2477"/>
                  </a:cubicBezTo>
                  <a:cubicBezTo>
                    <a:pt x="7573" y="2977"/>
                    <a:pt x="7073" y="3393"/>
                    <a:pt x="6597" y="3786"/>
                  </a:cubicBezTo>
                  <a:cubicBezTo>
                    <a:pt x="4537" y="5525"/>
                    <a:pt x="3025" y="7239"/>
                    <a:pt x="1965" y="8989"/>
                  </a:cubicBezTo>
                  <a:cubicBezTo>
                    <a:pt x="822" y="10894"/>
                    <a:pt x="215" y="12871"/>
                    <a:pt x="96" y="15038"/>
                  </a:cubicBezTo>
                  <a:cubicBezTo>
                    <a:pt x="72" y="15228"/>
                    <a:pt x="72" y="15431"/>
                    <a:pt x="60" y="15633"/>
                  </a:cubicBezTo>
                  <a:cubicBezTo>
                    <a:pt x="1" y="17633"/>
                    <a:pt x="405" y="19741"/>
                    <a:pt x="834" y="21955"/>
                  </a:cubicBezTo>
                  <a:cubicBezTo>
                    <a:pt x="1108" y="23372"/>
                    <a:pt x="1382" y="24837"/>
                    <a:pt x="1548" y="26301"/>
                  </a:cubicBezTo>
                  <a:lnTo>
                    <a:pt x="1548" y="26349"/>
                  </a:lnTo>
                  <a:lnTo>
                    <a:pt x="1596" y="26349"/>
                  </a:lnTo>
                  <a:lnTo>
                    <a:pt x="1596" y="26289"/>
                  </a:lnTo>
                  <a:cubicBezTo>
                    <a:pt x="1429" y="24813"/>
                    <a:pt x="1144" y="23348"/>
                    <a:pt x="882" y="21943"/>
                  </a:cubicBezTo>
                  <a:cubicBezTo>
                    <a:pt x="453" y="19717"/>
                    <a:pt x="48" y="17621"/>
                    <a:pt x="108" y="15609"/>
                  </a:cubicBezTo>
                  <a:cubicBezTo>
                    <a:pt x="108" y="15419"/>
                    <a:pt x="120" y="15204"/>
                    <a:pt x="132" y="15014"/>
                  </a:cubicBezTo>
                  <a:cubicBezTo>
                    <a:pt x="251" y="12871"/>
                    <a:pt x="870" y="10906"/>
                    <a:pt x="2013" y="9001"/>
                  </a:cubicBezTo>
                  <a:cubicBezTo>
                    <a:pt x="3072" y="7251"/>
                    <a:pt x="4585" y="5548"/>
                    <a:pt x="6644" y="3810"/>
                  </a:cubicBezTo>
                  <a:cubicBezTo>
                    <a:pt x="7097" y="3405"/>
                    <a:pt x="7609" y="3012"/>
                    <a:pt x="8264" y="2500"/>
                  </a:cubicBezTo>
                  <a:cubicBezTo>
                    <a:pt x="9407" y="1607"/>
                    <a:pt x="10585" y="822"/>
                    <a:pt x="11728" y="60"/>
                  </a:cubicBezTo>
                  <a:lnTo>
                    <a:pt x="1172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13"/>
            <p:cNvSpPr/>
            <p:nvPr/>
          </p:nvSpPr>
          <p:spPr>
            <a:xfrm>
              <a:off x="4009725" y="2209925"/>
              <a:ext cx="530725" cy="1000450"/>
            </a:xfrm>
            <a:custGeom>
              <a:avLst/>
              <a:gdLst/>
              <a:ahLst/>
              <a:cxnLst/>
              <a:rect l="l" t="t" r="r" b="b"/>
              <a:pathLst>
                <a:path w="21229" h="40018" extrusionOk="0">
                  <a:moveTo>
                    <a:pt x="21229" y="1"/>
                  </a:moveTo>
                  <a:lnTo>
                    <a:pt x="21122" y="155"/>
                  </a:lnTo>
                  <a:cubicBezTo>
                    <a:pt x="20669" y="691"/>
                    <a:pt x="20181" y="1179"/>
                    <a:pt x="19634" y="1667"/>
                  </a:cubicBezTo>
                  <a:cubicBezTo>
                    <a:pt x="17562" y="3477"/>
                    <a:pt x="15121" y="4620"/>
                    <a:pt x="12752" y="5716"/>
                  </a:cubicBezTo>
                  <a:cubicBezTo>
                    <a:pt x="10228" y="6894"/>
                    <a:pt x="7834" y="8025"/>
                    <a:pt x="5894" y="9883"/>
                  </a:cubicBezTo>
                  <a:cubicBezTo>
                    <a:pt x="5739" y="10049"/>
                    <a:pt x="5560" y="10228"/>
                    <a:pt x="5382" y="10418"/>
                  </a:cubicBezTo>
                  <a:cubicBezTo>
                    <a:pt x="2560" y="13443"/>
                    <a:pt x="1607" y="17610"/>
                    <a:pt x="2619" y="22479"/>
                  </a:cubicBezTo>
                  <a:cubicBezTo>
                    <a:pt x="2834" y="23515"/>
                    <a:pt x="3143" y="24575"/>
                    <a:pt x="3429" y="25599"/>
                  </a:cubicBezTo>
                  <a:cubicBezTo>
                    <a:pt x="3620" y="26266"/>
                    <a:pt x="3810" y="26956"/>
                    <a:pt x="3977" y="27623"/>
                  </a:cubicBezTo>
                  <a:cubicBezTo>
                    <a:pt x="4072" y="27968"/>
                    <a:pt x="4143" y="28266"/>
                    <a:pt x="4203" y="28528"/>
                  </a:cubicBezTo>
                  <a:cubicBezTo>
                    <a:pt x="4513" y="29921"/>
                    <a:pt x="4846" y="31731"/>
                    <a:pt x="4584" y="33528"/>
                  </a:cubicBezTo>
                  <a:cubicBezTo>
                    <a:pt x="4429" y="34648"/>
                    <a:pt x="4084" y="35648"/>
                    <a:pt x="3536" y="36565"/>
                  </a:cubicBezTo>
                  <a:cubicBezTo>
                    <a:pt x="3024" y="37422"/>
                    <a:pt x="2131" y="38696"/>
                    <a:pt x="226" y="39886"/>
                  </a:cubicBezTo>
                  <a:lnTo>
                    <a:pt x="0" y="40017"/>
                  </a:lnTo>
                  <a:lnTo>
                    <a:pt x="357" y="40017"/>
                  </a:lnTo>
                  <a:lnTo>
                    <a:pt x="381" y="40005"/>
                  </a:lnTo>
                  <a:cubicBezTo>
                    <a:pt x="1810" y="39077"/>
                    <a:pt x="2917" y="37958"/>
                    <a:pt x="3691" y="36660"/>
                  </a:cubicBezTo>
                  <a:cubicBezTo>
                    <a:pt x="4263" y="35719"/>
                    <a:pt x="4596" y="34695"/>
                    <a:pt x="4763" y="33540"/>
                  </a:cubicBezTo>
                  <a:cubicBezTo>
                    <a:pt x="5025" y="31719"/>
                    <a:pt x="4691" y="29873"/>
                    <a:pt x="4382" y="28468"/>
                  </a:cubicBezTo>
                  <a:cubicBezTo>
                    <a:pt x="4322" y="28183"/>
                    <a:pt x="4251" y="27885"/>
                    <a:pt x="4155" y="27563"/>
                  </a:cubicBezTo>
                  <a:cubicBezTo>
                    <a:pt x="3989" y="26897"/>
                    <a:pt x="3798" y="26206"/>
                    <a:pt x="3608" y="25527"/>
                  </a:cubicBezTo>
                  <a:cubicBezTo>
                    <a:pt x="3310" y="24492"/>
                    <a:pt x="3012" y="23444"/>
                    <a:pt x="2798" y="22408"/>
                  </a:cubicBezTo>
                  <a:cubicBezTo>
                    <a:pt x="1810" y="17622"/>
                    <a:pt x="2739" y="13514"/>
                    <a:pt x="5513" y="10538"/>
                  </a:cubicBezTo>
                  <a:cubicBezTo>
                    <a:pt x="5679" y="10359"/>
                    <a:pt x="5858" y="10180"/>
                    <a:pt x="6013" y="10014"/>
                  </a:cubicBezTo>
                  <a:cubicBezTo>
                    <a:pt x="7918" y="8168"/>
                    <a:pt x="10299" y="7049"/>
                    <a:pt x="12823" y="5882"/>
                  </a:cubicBezTo>
                  <a:cubicBezTo>
                    <a:pt x="15181" y="4775"/>
                    <a:pt x="17645" y="3632"/>
                    <a:pt x="19741" y="1798"/>
                  </a:cubicBezTo>
                  <a:cubicBezTo>
                    <a:pt x="20288" y="1322"/>
                    <a:pt x="20765" y="834"/>
                    <a:pt x="21217" y="310"/>
                  </a:cubicBezTo>
                  <a:lnTo>
                    <a:pt x="21229" y="298"/>
                  </a:lnTo>
                  <a:lnTo>
                    <a:pt x="2122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13"/>
            <p:cNvSpPr/>
            <p:nvPr/>
          </p:nvSpPr>
          <p:spPr>
            <a:xfrm>
              <a:off x="4252300" y="2584375"/>
              <a:ext cx="288750" cy="626900"/>
            </a:xfrm>
            <a:custGeom>
              <a:avLst/>
              <a:gdLst/>
              <a:ahLst/>
              <a:cxnLst/>
              <a:rect l="l" t="t" r="r" b="b"/>
              <a:pathLst>
                <a:path w="11550" h="25076" extrusionOk="0">
                  <a:moveTo>
                    <a:pt x="11550" y="1"/>
                  </a:moveTo>
                  <a:lnTo>
                    <a:pt x="11431" y="60"/>
                  </a:lnTo>
                  <a:cubicBezTo>
                    <a:pt x="10276" y="739"/>
                    <a:pt x="8918" y="1560"/>
                    <a:pt x="7609" y="2525"/>
                  </a:cubicBezTo>
                  <a:cubicBezTo>
                    <a:pt x="7002" y="2977"/>
                    <a:pt x="6466" y="3394"/>
                    <a:pt x="5978" y="3811"/>
                  </a:cubicBezTo>
                  <a:cubicBezTo>
                    <a:pt x="1930" y="7216"/>
                    <a:pt x="1" y="11014"/>
                    <a:pt x="96" y="15383"/>
                  </a:cubicBezTo>
                  <a:cubicBezTo>
                    <a:pt x="96" y="15574"/>
                    <a:pt x="108" y="15752"/>
                    <a:pt x="108" y="15991"/>
                  </a:cubicBezTo>
                  <a:cubicBezTo>
                    <a:pt x="179" y="17753"/>
                    <a:pt x="596" y="19551"/>
                    <a:pt x="1037" y="21467"/>
                  </a:cubicBezTo>
                  <a:cubicBezTo>
                    <a:pt x="1298" y="22622"/>
                    <a:pt x="1560" y="23813"/>
                    <a:pt x="1763" y="25016"/>
                  </a:cubicBezTo>
                  <a:lnTo>
                    <a:pt x="1775" y="25075"/>
                  </a:lnTo>
                  <a:lnTo>
                    <a:pt x="1965" y="25075"/>
                  </a:lnTo>
                  <a:lnTo>
                    <a:pt x="1953" y="24980"/>
                  </a:lnTo>
                  <a:cubicBezTo>
                    <a:pt x="1763" y="23777"/>
                    <a:pt x="1477" y="22575"/>
                    <a:pt x="1227" y="21420"/>
                  </a:cubicBezTo>
                  <a:cubicBezTo>
                    <a:pt x="787" y="19515"/>
                    <a:pt x="370" y="17729"/>
                    <a:pt x="298" y="15979"/>
                  </a:cubicBezTo>
                  <a:cubicBezTo>
                    <a:pt x="286" y="15752"/>
                    <a:pt x="286" y="15562"/>
                    <a:pt x="286" y="15383"/>
                  </a:cubicBezTo>
                  <a:cubicBezTo>
                    <a:pt x="203" y="11061"/>
                    <a:pt x="2108" y="7335"/>
                    <a:pt x="6109" y="3953"/>
                  </a:cubicBezTo>
                  <a:cubicBezTo>
                    <a:pt x="6585" y="3549"/>
                    <a:pt x="7121" y="3132"/>
                    <a:pt x="7728" y="2691"/>
                  </a:cubicBezTo>
                  <a:cubicBezTo>
                    <a:pt x="9026" y="1739"/>
                    <a:pt x="10371" y="929"/>
                    <a:pt x="11526" y="262"/>
                  </a:cubicBezTo>
                  <a:lnTo>
                    <a:pt x="11550" y="251"/>
                  </a:lnTo>
                  <a:lnTo>
                    <a:pt x="115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8" name="Google Shape;718;p13"/>
          <p:cNvGrpSpPr/>
          <p:nvPr/>
        </p:nvGrpSpPr>
        <p:grpSpPr>
          <a:xfrm rot="10800000">
            <a:off x="-18374" y="3410336"/>
            <a:ext cx="1476733" cy="1750535"/>
            <a:chOff x="1782950" y="2156050"/>
            <a:chExt cx="358100" cy="424475"/>
          </a:xfrm>
        </p:grpSpPr>
        <p:sp>
          <p:nvSpPr>
            <p:cNvPr id="719" name="Google Shape;719;p13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13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13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3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3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3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3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3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3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3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3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3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3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2" name="Google Shape;732;p13"/>
          <p:cNvGrpSpPr/>
          <p:nvPr/>
        </p:nvGrpSpPr>
        <p:grpSpPr>
          <a:xfrm rot="10800000" flipH="1">
            <a:off x="8346582" y="-883351"/>
            <a:ext cx="1476712" cy="2782952"/>
            <a:chOff x="4009725" y="2209925"/>
            <a:chExt cx="531325" cy="1001350"/>
          </a:xfrm>
        </p:grpSpPr>
        <p:sp>
          <p:nvSpPr>
            <p:cNvPr id="733" name="Google Shape;733;p13"/>
            <p:cNvSpPr/>
            <p:nvPr/>
          </p:nvSpPr>
          <p:spPr>
            <a:xfrm>
              <a:off x="4061800" y="2240875"/>
              <a:ext cx="477775" cy="967400"/>
            </a:xfrm>
            <a:custGeom>
              <a:avLst/>
              <a:gdLst/>
              <a:ahLst/>
              <a:cxnLst/>
              <a:rect l="l" t="t" r="r" b="b"/>
              <a:pathLst>
                <a:path w="19111" h="38696" extrusionOk="0">
                  <a:moveTo>
                    <a:pt x="19110" y="1"/>
                  </a:moveTo>
                  <a:cubicBezTo>
                    <a:pt x="19063" y="60"/>
                    <a:pt x="19003" y="120"/>
                    <a:pt x="18967" y="179"/>
                  </a:cubicBezTo>
                  <a:cubicBezTo>
                    <a:pt x="18467" y="787"/>
                    <a:pt x="17920" y="1334"/>
                    <a:pt x="17277" y="1894"/>
                  </a:cubicBezTo>
                  <a:cubicBezTo>
                    <a:pt x="15300" y="3620"/>
                    <a:pt x="13074" y="4775"/>
                    <a:pt x="10895" y="5894"/>
                  </a:cubicBezTo>
                  <a:cubicBezTo>
                    <a:pt x="8395" y="7192"/>
                    <a:pt x="6049" y="8407"/>
                    <a:pt x="4216" y="10371"/>
                  </a:cubicBezTo>
                  <a:cubicBezTo>
                    <a:pt x="4061" y="10538"/>
                    <a:pt x="3918" y="10716"/>
                    <a:pt x="3739" y="10907"/>
                  </a:cubicBezTo>
                  <a:cubicBezTo>
                    <a:pt x="2430" y="12455"/>
                    <a:pt x="1584" y="14300"/>
                    <a:pt x="1203" y="16396"/>
                  </a:cubicBezTo>
                  <a:cubicBezTo>
                    <a:pt x="870" y="18336"/>
                    <a:pt x="929" y="20479"/>
                    <a:pt x="1382" y="22789"/>
                  </a:cubicBezTo>
                  <a:cubicBezTo>
                    <a:pt x="1560" y="23694"/>
                    <a:pt x="1799" y="24635"/>
                    <a:pt x="2025" y="25528"/>
                  </a:cubicBezTo>
                  <a:cubicBezTo>
                    <a:pt x="2215" y="26302"/>
                    <a:pt x="2430" y="27087"/>
                    <a:pt x="2596" y="27873"/>
                  </a:cubicBezTo>
                  <a:cubicBezTo>
                    <a:pt x="2656" y="28135"/>
                    <a:pt x="2715" y="28457"/>
                    <a:pt x="2775" y="28766"/>
                  </a:cubicBezTo>
                  <a:cubicBezTo>
                    <a:pt x="3144" y="30778"/>
                    <a:pt x="3203" y="32279"/>
                    <a:pt x="2953" y="33683"/>
                  </a:cubicBezTo>
                  <a:cubicBezTo>
                    <a:pt x="2739" y="34779"/>
                    <a:pt x="2370" y="35743"/>
                    <a:pt x="1799" y="36624"/>
                  </a:cubicBezTo>
                  <a:cubicBezTo>
                    <a:pt x="1310" y="37386"/>
                    <a:pt x="715" y="38065"/>
                    <a:pt x="1" y="38696"/>
                  </a:cubicBezTo>
                  <a:lnTo>
                    <a:pt x="72" y="38696"/>
                  </a:lnTo>
                  <a:cubicBezTo>
                    <a:pt x="775" y="38113"/>
                    <a:pt x="1358" y="37446"/>
                    <a:pt x="1846" y="36684"/>
                  </a:cubicBezTo>
                  <a:cubicBezTo>
                    <a:pt x="2418" y="35791"/>
                    <a:pt x="2799" y="34826"/>
                    <a:pt x="3013" y="33707"/>
                  </a:cubicBezTo>
                  <a:cubicBezTo>
                    <a:pt x="3263" y="32314"/>
                    <a:pt x="3215" y="30790"/>
                    <a:pt x="2834" y="28778"/>
                  </a:cubicBezTo>
                  <a:cubicBezTo>
                    <a:pt x="2775" y="28469"/>
                    <a:pt x="2715" y="28159"/>
                    <a:pt x="2656" y="27885"/>
                  </a:cubicBezTo>
                  <a:cubicBezTo>
                    <a:pt x="2489" y="27099"/>
                    <a:pt x="2275" y="26302"/>
                    <a:pt x="2084" y="25528"/>
                  </a:cubicBezTo>
                  <a:cubicBezTo>
                    <a:pt x="1858" y="24635"/>
                    <a:pt x="1620" y="23694"/>
                    <a:pt x="1441" y="22789"/>
                  </a:cubicBezTo>
                  <a:cubicBezTo>
                    <a:pt x="989" y="20491"/>
                    <a:pt x="929" y="18348"/>
                    <a:pt x="1263" y="16431"/>
                  </a:cubicBezTo>
                  <a:cubicBezTo>
                    <a:pt x="1644" y="14348"/>
                    <a:pt x="2489" y="12502"/>
                    <a:pt x="3787" y="10954"/>
                  </a:cubicBezTo>
                  <a:cubicBezTo>
                    <a:pt x="3942" y="10764"/>
                    <a:pt x="4096" y="10585"/>
                    <a:pt x="4239" y="10419"/>
                  </a:cubicBezTo>
                  <a:cubicBezTo>
                    <a:pt x="6073" y="8454"/>
                    <a:pt x="8430" y="7228"/>
                    <a:pt x="10907" y="5942"/>
                  </a:cubicBezTo>
                  <a:cubicBezTo>
                    <a:pt x="13086" y="4811"/>
                    <a:pt x="15336" y="3644"/>
                    <a:pt x="17312" y="1918"/>
                  </a:cubicBezTo>
                  <a:cubicBezTo>
                    <a:pt x="17932" y="1370"/>
                    <a:pt x="18491" y="798"/>
                    <a:pt x="18991" y="203"/>
                  </a:cubicBezTo>
                  <a:cubicBezTo>
                    <a:pt x="19039" y="167"/>
                    <a:pt x="19063" y="120"/>
                    <a:pt x="19110" y="72"/>
                  </a:cubicBezTo>
                  <a:lnTo>
                    <a:pt x="1911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3"/>
            <p:cNvSpPr/>
            <p:nvPr/>
          </p:nvSpPr>
          <p:spPr>
            <a:xfrm>
              <a:off x="4091875" y="2267975"/>
              <a:ext cx="447400" cy="941500"/>
            </a:xfrm>
            <a:custGeom>
              <a:avLst/>
              <a:gdLst/>
              <a:ahLst/>
              <a:cxnLst/>
              <a:rect l="l" t="t" r="r" b="b"/>
              <a:pathLst>
                <a:path w="17896" h="37660" extrusionOk="0">
                  <a:moveTo>
                    <a:pt x="17895" y="0"/>
                  </a:moveTo>
                  <a:cubicBezTo>
                    <a:pt x="17729" y="191"/>
                    <a:pt x="17586" y="393"/>
                    <a:pt x="17419" y="584"/>
                  </a:cubicBezTo>
                  <a:cubicBezTo>
                    <a:pt x="16931" y="1155"/>
                    <a:pt x="16371" y="1715"/>
                    <a:pt x="15752" y="2251"/>
                  </a:cubicBezTo>
                  <a:cubicBezTo>
                    <a:pt x="13907" y="3858"/>
                    <a:pt x="11883" y="5013"/>
                    <a:pt x="9918" y="6144"/>
                  </a:cubicBezTo>
                  <a:cubicBezTo>
                    <a:pt x="7430" y="7573"/>
                    <a:pt x="5084" y="8918"/>
                    <a:pt x="3334" y="11025"/>
                  </a:cubicBezTo>
                  <a:cubicBezTo>
                    <a:pt x="3203" y="11192"/>
                    <a:pt x="3072" y="11359"/>
                    <a:pt x="2905" y="11561"/>
                  </a:cubicBezTo>
                  <a:cubicBezTo>
                    <a:pt x="679" y="14526"/>
                    <a:pt x="0" y="18467"/>
                    <a:pt x="929" y="23325"/>
                  </a:cubicBezTo>
                  <a:cubicBezTo>
                    <a:pt x="1072" y="24087"/>
                    <a:pt x="1250" y="24860"/>
                    <a:pt x="1417" y="25611"/>
                  </a:cubicBezTo>
                  <a:cubicBezTo>
                    <a:pt x="1631" y="26503"/>
                    <a:pt x="1834" y="27444"/>
                    <a:pt x="2000" y="28373"/>
                  </a:cubicBezTo>
                  <a:cubicBezTo>
                    <a:pt x="2048" y="28670"/>
                    <a:pt x="2108" y="28968"/>
                    <a:pt x="2143" y="29242"/>
                  </a:cubicBezTo>
                  <a:cubicBezTo>
                    <a:pt x="2429" y="31147"/>
                    <a:pt x="2417" y="32671"/>
                    <a:pt x="2108" y="34028"/>
                  </a:cubicBezTo>
                  <a:cubicBezTo>
                    <a:pt x="1846" y="35100"/>
                    <a:pt x="1453" y="36017"/>
                    <a:pt x="869" y="36862"/>
                  </a:cubicBezTo>
                  <a:cubicBezTo>
                    <a:pt x="679" y="37136"/>
                    <a:pt x="476" y="37398"/>
                    <a:pt x="262" y="37660"/>
                  </a:cubicBezTo>
                  <a:lnTo>
                    <a:pt x="322" y="37660"/>
                  </a:lnTo>
                  <a:cubicBezTo>
                    <a:pt x="524" y="37398"/>
                    <a:pt x="715" y="37148"/>
                    <a:pt x="905" y="36874"/>
                  </a:cubicBezTo>
                  <a:cubicBezTo>
                    <a:pt x="1477" y="36028"/>
                    <a:pt x="1893" y="35088"/>
                    <a:pt x="2155" y="34016"/>
                  </a:cubicBezTo>
                  <a:cubicBezTo>
                    <a:pt x="2465" y="32671"/>
                    <a:pt x="2477" y="31135"/>
                    <a:pt x="2191" y="29230"/>
                  </a:cubicBezTo>
                  <a:cubicBezTo>
                    <a:pt x="2155" y="28932"/>
                    <a:pt x="2108" y="28647"/>
                    <a:pt x="2048" y="28349"/>
                  </a:cubicBezTo>
                  <a:cubicBezTo>
                    <a:pt x="1881" y="27432"/>
                    <a:pt x="1679" y="26503"/>
                    <a:pt x="1465" y="25599"/>
                  </a:cubicBezTo>
                  <a:cubicBezTo>
                    <a:pt x="1286" y="24849"/>
                    <a:pt x="1108" y="24063"/>
                    <a:pt x="977" y="23301"/>
                  </a:cubicBezTo>
                  <a:cubicBezTo>
                    <a:pt x="48" y="18479"/>
                    <a:pt x="703" y="14538"/>
                    <a:pt x="2941" y="11597"/>
                  </a:cubicBezTo>
                  <a:cubicBezTo>
                    <a:pt x="3084" y="11383"/>
                    <a:pt x="3239" y="11204"/>
                    <a:pt x="3358" y="11061"/>
                  </a:cubicBezTo>
                  <a:cubicBezTo>
                    <a:pt x="5096" y="8954"/>
                    <a:pt x="7430" y="7620"/>
                    <a:pt x="9918" y="6191"/>
                  </a:cubicBezTo>
                  <a:cubicBezTo>
                    <a:pt x="11883" y="5072"/>
                    <a:pt x="13907" y="3894"/>
                    <a:pt x="15764" y="2286"/>
                  </a:cubicBezTo>
                  <a:cubicBezTo>
                    <a:pt x="16395" y="1739"/>
                    <a:pt x="16943" y="1191"/>
                    <a:pt x="17443" y="607"/>
                  </a:cubicBezTo>
                  <a:lnTo>
                    <a:pt x="17895" y="72"/>
                  </a:lnTo>
                  <a:lnTo>
                    <a:pt x="178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3"/>
            <p:cNvSpPr/>
            <p:nvPr/>
          </p:nvSpPr>
          <p:spPr>
            <a:xfrm>
              <a:off x="4110925" y="2295950"/>
              <a:ext cx="428050" cy="914125"/>
            </a:xfrm>
            <a:custGeom>
              <a:avLst/>
              <a:gdLst/>
              <a:ahLst/>
              <a:cxnLst/>
              <a:rect l="l" t="t" r="r" b="b"/>
              <a:pathLst>
                <a:path w="17122" h="36565" extrusionOk="0">
                  <a:moveTo>
                    <a:pt x="17121" y="0"/>
                  </a:moveTo>
                  <a:cubicBezTo>
                    <a:pt x="16848" y="310"/>
                    <a:pt x="16586" y="643"/>
                    <a:pt x="16300" y="953"/>
                  </a:cubicBezTo>
                  <a:cubicBezTo>
                    <a:pt x="15812" y="1501"/>
                    <a:pt x="15252" y="2036"/>
                    <a:pt x="14633" y="2584"/>
                  </a:cubicBezTo>
                  <a:cubicBezTo>
                    <a:pt x="12930" y="4060"/>
                    <a:pt x="11133" y="5192"/>
                    <a:pt x="9406" y="6299"/>
                  </a:cubicBezTo>
                  <a:cubicBezTo>
                    <a:pt x="6906" y="7870"/>
                    <a:pt x="4537" y="9359"/>
                    <a:pt x="2870" y="11633"/>
                  </a:cubicBezTo>
                  <a:cubicBezTo>
                    <a:pt x="2751" y="11788"/>
                    <a:pt x="2632" y="11966"/>
                    <a:pt x="2489" y="12192"/>
                  </a:cubicBezTo>
                  <a:cubicBezTo>
                    <a:pt x="524" y="15121"/>
                    <a:pt x="0" y="18931"/>
                    <a:pt x="893" y="23825"/>
                  </a:cubicBezTo>
                  <a:cubicBezTo>
                    <a:pt x="1000" y="24420"/>
                    <a:pt x="1131" y="25051"/>
                    <a:pt x="1250" y="25646"/>
                  </a:cubicBezTo>
                  <a:cubicBezTo>
                    <a:pt x="1465" y="26682"/>
                    <a:pt x="1679" y="27754"/>
                    <a:pt x="1834" y="28813"/>
                  </a:cubicBezTo>
                  <a:cubicBezTo>
                    <a:pt x="1881" y="29111"/>
                    <a:pt x="1905" y="29397"/>
                    <a:pt x="1941" y="29671"/>
                  </a:cubicBezTo>
                  <a:cubicBezTo>
                    <a:pt x="2131" y="31540"/>
                    <a:pt x="2036" y="33004"/>
                    <a:pt x="1667" y="34326"/>
                  </a:cubicBezTo>
                  <a:cubicBezTo>
                    <a:pt x="1429" y="35159"/>
                    <a:pt x="1108" y="35898"/>
                    <a:pt x="691" y="36564"/>
                  </a:cubicBezTo>
                  <a:lnTo>
                    <a:pt x="750" y="36564"/>
                  </a:lnTo>
                  <a:cubicBezTo>
                    <a:pt x="1179" y="35850"/>
                    <a:pt x="1512" y="35124"/>
                    <a:pt x="1727" y="34302"/>
                  </a:cubicBezTo>
                  <a:cubicBezTo>
                    <a:pt x="2108" y="32981"/>
                    <a:pt x="2191" y="31492"/>
                    <a:pt x="2000" y="29635"/>
                  </a:cubicBezTo>
                  <a:cubicBezTo>
                    <a:pt x="1965" y="29349"/>
                    <a:pt x="1941" y="29052"/>
                    <a:pt x="1893" y="28766"/>
                  </a:cubicBezTo>
                  <a:cubicBezTo>
                    <a:pt x="1762" y="27706"/>
                    <a:pt x="1536" y="26635"/>
                    <a:pt x="1310" y="25599"/>
                  </a:cubicBezTo>
                  <a:cubicBezTo>
                    <a:pt x="1191" y="25003"/>
                    <a:pt x="1060" y="24396"/>
                    <a:pt x="953" y="23801"/>
                  </a:cubicBezTo>
                  <a:cubicBezTo>
                    <a:pt x="60" y="18919"/>
                    <a:pt x="572" y="15121"/>
                    <a:pt x="2536" y="12204"/>
                  </a:cubicBezTo>
                  <a:cubicBezTo>
                    <a:pt x="2679" y="11978"/>
                    <a:pt x="2798" y="11811"/>
                    <a:pt x="2905" y="11657"/>
                  </a:cubicBezTo>
                  <a:cubicBezTo>
                    <a:pt x="4560" y="9394"/>
                    <a:pt x="6918" y="7906"/>
                    <a:pt x="9418" y="6323"/>
                  </a:cubicBezTo>
                  <a:cubicBezTo>
                    <a:pt x="11168" y="5227"/>
                    <a:pt x="12966" y="4096"/>
                    <a:pt x="14657" y="2620"/>
                  </a:cubicBezTo>
                  <a:cubicBezTo>
                    <a:pt x="15288" y="2072"/>
                    <a:pt x="15836" y="1536"/>
                    <a:pt x="16324" y="977"/>
                  </a:cubicBezTo>
                  <a:cubicBezTo>
                    <a:pt x="16598" y="679"/>
                    <a:pt x="16859" y="370"/>
                    <a:pt x="17121" y="72"/>
                  </a:cubicBezTo>
                  <a:lnTo>
                    <a:pt x="1712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3"/>
            <p:cNvSpPr/>
            <p:nvPr/>
          </p:nvSpPr>
          <p:spPr>
            <a:xfrm>
              <a:off x="4131150" y="2323325"/>
              <a:ext cx="408425" cy="886150"/>
            </a:xfrm>
            <a:custGeom>
              <a:avLst/>
              <a:gdLst/>
              <a:ahLst/>
              <a:cxnLst/>
              <a:rect l="l" t="t" r="r" b="b"/>
              <a:pathLst>
                <a:path w="16337" h="35446" extrusionOk="0">
                  <a:moveTo>
                    <a:pt x="16336" y="1"/>
                  </a:moveTo>
                  <a:cubicBezTo>
                    <a:pt x="15967" y="429"/>
                    <a:pt x="15598" y="870"/>
                    <a:pt x="15193" y="1299"/>
                  </a:cubicBezTo>
                  <a:cubicBezTo>
                    <a:pt x="14705" y="1834"/>
                    <a:pt x="14145" y="2358"/>
                    <a:pt x="13526" y="2894"/>
                  </a:cubicBezTo>
                  <a:cubicBezTo>
                    <a:pt x="12026" y="4204"/>
                    <a:pt x="10478" y="5251"/>
                    <a:pt x="8990" y="6299"/>
                  </a:cubicBezTo>
                  <a:cubicBezTo>
                    <a:pt x="6430" y="8073"/>
                    <a:pt x="4013" y="9740"/>
                    <a:pt x="2418" y="12217"/>
                  </a:cubicBezTo>
                  <a:cubicBezTo>
                    <a:pt x="2311" y="12419"/>
                    <a:pt x="2192" y="12609"/>
                    <a:pt x="2084" y="12776"/>
                  </a:cubicBezTo>
                  <a:cubicBezTo>
                    <a:pt x="382" y="15657"/>
                    <a:pt x="1" y="19301"/>
                    <a:pt x="882" y="24289"/>
                  </a:cubicBezTo>
                  <a:cubicBezTo>
                    <a:pt x="953" y="24718"/>
                    <a:pt x="1025" y="25171"/>
                    <a:pt x="1120" y="25587"/>
                  </a:cubicBezTo>
                  <a:cubicBezTo>
                    <a:pt x="1334" y="26766"/>
                    <a:pt x="1561" y="28004"/>
                    <a:pt x="1668" y="29207"/>
                  </a:cubicBezTo>
                  <a:cubicBezTo>
                    <a:pt x="1692" y="29481"/>
                    <a:pt x="1715" y="29766"/>
                    <a:pt x="1727" y="30052"/>
                  </a:cubicBezTo>
                  <a:cubicBezTo>
                    <a:pt x="1834" y="31850"/>
                    <a:pt x="1668" y="33291"/>
                    <a:pt x="1239" y="34588"/>
                  </a:cubicBezTo>
                  <a:cubicBezTo>
                    <a:pt x="1132" y="34886"/>
                    <a:pt x="1025" y="35172"/>
                    <a:pt x="906" y="35446"/>
                  </a:cubicBezTo>
                  <a:lnTo>
                    <a:pt x="953" y="35446"/>
                  </a:lnTo>
                  <a:cubicBezTo>
                    <a:pt x="1072" y="35160"/>
                    <a:pt x="1180" y="34886"/>
                    <a:pt x="1275" y="34588"/>
                  </a:cubicBezTo>
                  <a:cubicBezTo>
                    <a:pt x="1715" y="33291"/>
                    <a:pt x="1870" y="31850"/>
                    <a:pt x="1775" y="30040"/>
                  </a:cubicBezTo>
                  <a:cubicBezTo>
                    <a:pt x="1751" y="29754"/>
                    <a:pt x="1727" y="29457"/>
                    <a:pt x="1715" y="29183"/>
                  </a:cubicBezTo>
                  <a:cubicBezTo>
                    <a:pt x="1608" y="27969"/>
                    <a:pt x="1382" y="26742"/>
                    <a:pt x="1156" y="25575"/>
                  </a:cubicBezTo>
                  <a:cubicBezTo>
                    <a:pt x="1084" y="25135"/>
                    <a:pt x="1001" y="24706"/>
                    <a:pt x="918" y="24278"/>
                  </a:cubicBezTo>
                  <a:cubicBezTo>
                    <a:pt x="37" y="19325"/>
                    <a:pt x="429" y="15657"/>
                    <a:pt x="2120" y="12788"/>
                  </a:cubicBezTo>
                  <a:cubicBezTo>
                    <a:pt x="2227" y="12621"/>
                    <a:pt x="2334" y="12431"/>
                    <a:pt x="2454" y="12240"/>
                  </a:cubicBezTo>
                  <a:cubicBezTo>
                    <a:pt x="4025" y="9764"/>
                    <a:pt x="6442" y="8097"/>
                    <a:pt x="9002" y="6323"/>
                  </a:cubicBezTo>
                  <a:cubicBezTo>
                    <a:pt x="10502" y="5299"/>
                    <a:pt x="12050" y="4227"/>
                    <a:pt x="13550" y="2918"/>
                  </a:cubicBezTo>
                  <a:cubicBezTo>
                    <a:pt x="14181" y="2382"/>
                    <a:pt x="14729" y="1858"/>
                    <a:pt x="15217" y="1322"/>
                  </a:cubicBezTo>
                  <a:cubicBezTo>
                    <a:pt x="15610" y="906"/>
                    <a:pt x="15979" y="489"/>
                    <a:pt x="16336" y="84"/>
                  </a:cubicBezTo>
                  <a:lnTo>
                    <a:pt x="16336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3"/>
            <p:cNvSpPr/>
            <p:nvPr/>
          </p:nvSpPr>
          <p:spPr>
            <a:xfrm>
              <a:off x="4146350" y="2351600"/>
              <a:ext cx="392625" cy="856975"/>
            </a:xfrm>
            <a:custGeom>
              <a:avLst/>
              <a:gdLst/>
              <a:ahLst/>
              <a:cxnLst/>
              <a:rect l="l" t="t" r="r" b="b"/>
              <a:pathLst>
                <a:path w="15705" h="34279" extrusionOk="0">
                  <a:moveTo>
                    <a:pt x="15704" y="1"/>
                  </a:moveTo>
                  <a:cubicBezTo>
                    <a:pt x="15240" y="537"/>
                    <a:pt x="14728" y="1061"/>
                    <a:pt x="14216" y="1608"/>
                  </a:cubicBezTo>
                  <a:cubicBezTo>
                    <a:pt x="13716" y="2120"/>
                    <a:pt x="13180" y="2620"/>
                    <a:pt x="12561" y="3156"/>
                  </a:cubicBezTo>
                  <a:cubicBezTo>
                    <a:pt x="11299" y="4239"/>
                    <a:pt x="10037" y="5192"/>
                    <a:pt x="8811" y="6121"/>
                  </a:cubicBezTo>
                  <a:cubicBezTo>
                    <a:pt x="6025" y="8204"/>
                    <a:pt x="3620" y="10002"/>
                    <a:pt x="2107" y="12752"/>
                  </a:cubicBezTo>
                  <a:cubicBezTo>
                    <a:pt x="2012" y="12955"/>
                    <a:pt x="1905" y="13145"/>
                    <a:pt x="1810" y="13324"/>
                  </a:cubicBezTo>
                  <a:cubicBezTo>
                    <a:pt x="0" y="16908"/>
                    <a:pt x="417" y="21301"/>
                    <a:pt x="1000" y="24718"/>
                  </a:cubicBezTo>
                  <a:lnTo>
                    <a:pt x="1131" y="25480"/>
                  </a:lnTo>
                  <a:cubicBezTo>
                    <a:pt x="1357" y="26826"/>
                    <a:pt x="1596" y="28207"/>
                    <a:pt x="1655" y="29576"/>
                  </a:cubicBezTo>
                  <a:cubicBezTo>
                    <a:pt x="1667" y="29838"/>
                    <a:pt x="1679" y="30124"/>
                    <a:pt x="1679" y="30409"/>
                  </a:cubicBezTo>
                  <a:cubicBezTo>
                    <a:pt x="1703" y="31910"/>
                    <a:pt x="1536" y="33148"/>
                    <a:pt x="1179" y="34279"/>
                  </a:cubicBezTo>
                  <a:lnTo>
                    <a:pt x="1215" y="34279"/>
                  </a:lnTo>
                  <a:cubicBezTo>
                    <a:pt x="1584" y="33184"/>
                    <a:pt x="1738" y="31933"/>
                    <a:pt x="1726" y="30421"/>
                  </a:cubicBezTo>
                  <a:cubicBezTo>
                    <a:pt x="1726" y="30147"/>
                    <a:pt x="1715" y="29862"/>
                    <a:pt x="1703" y="29576"/>
                  </a:cubicBezTo>
                  <a:cubicBezTo>
                    <a:pt x="1631" y="28207"/>
                    <a:pt x="1405" y="26802"/>
                    <a:pt x="1179" y="25468"/>
                  </a:cubicBezTo>
                  <a:lnTo>
                    <a:pt x="1036" y="24706"/>
                  </a:lnTo>
                  <a:cubicBezTo>
                    <a:pt x="476" y="21301"/>
                    <a:pt x="48" y="16920"/>
                    <a:pt x="1857" y="13336"/>
                  </a:cubicBezTo>
                  <a:cubicBezTo>
                    <a:pt x="1953" y="13169"/>
                    <a:pt x="2048" y="12967"/>
                    <a:pt x="2143" y="12788"/>
                  </a:cubicBezTo>
                  <a:cubicBezTo>
                    <a:pt x="3643" y="10050"/>
                    <a:pt x="6048" y="8252"/>
                    <a:pt x="8823" y="6168"/>
                  </a:cubicBezTo>
                  <a:cubicBezTo>
                    <a:pt x="10049" y="5240"/>
                    <a:pt x="11323" y="4299"/>
                    <a:pt x="12597" y="3204"/>
                  </a:cubicBezTo>
                  <a:cubicBezTo>
                    <a:pt x="13216" y="2668"/>
                    <a:pt x="13764" y="2144"/>
                    <a:pt x="14240" y="1644"/>
                  </a:cubicBezTo>
                  <a:cubicBezTo>
                    <a:pt x="14752" y="1120"/>
                    <a:pt x="15240" y="596"/>
                    <a:pt x="15704" y="72"/>
                  </a:cubicBezTo>
                  <a:lnTo>
                    <a:pt x="1570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3"/>
            <p:cNvSpPr/>
            <p:nvPr/>
          </p:nvSpPr>
          <p:spPr>
            <a:xfrm>
              <a:off x="4165675" y="2381975"/>
              <a:ext cx="373300" cy="826600"/>
            </a:xfrm>
            <a:custGeom>
              <a:avLst/>
              <a:gdLst/>
              <a:ahLst/>
              <a:cxnLst/>
              <a:rect l="l" t="t" r="r" b="b"/>
              <a:pathLst>
                <a:path w="14932" h="33064" extrusionOk="0">
                  <a:moveTo>
                    <a:pt x="14931" y="0"/>
                  </a:moveTo>
                  <a:cubicBezTo>
                    <a:pt x="14372" y="596"/>
                    <a:pt x="13765" y="1215"/>
                    <a:pt x="13110" y="1858"/>
                  </a:cubicBezTo>
                  <a:cubicBezTo>
                    <a:pt x="12622" y="2334"/>
                    <a:pt x="12098" y="2810"/>
                    <a:pt x="11455" y="3370"/>
                  </a:cubicBezTo>
                  <a:cubicBezTo>
                    <a:pt x="10502" y="4191"/>
                    <a:pt x="9574" y="4953"/>
                    <a:pt x="8645" y="5680"/>
                  </a:cubicBezTo>
                  <a:cubicBezTo>
                    <a:pt x="5656" y="8073"/>
                    <a:pt x="3085" y="10133"/>
                    <a:pt x="1668" y="13240"/>
                  </a:cubicBezTo>
                  <a:cubicBezTo>
                    <a:pt x="1573" y="13419"/>
                    <a:pt x="1501" y="13597"/>
                    <a:pt x="1418" y="13812"/>
                  </a:cubicBezTo>
                  <a:cubicBezTo>
                    <a:pt x="1" y="17157"/>
                    <a:pt x="358" y="21205"/>
                    <a:pt x="977" y="25087"/>
                  </a:cubicBezTo>
                  <a:cubicBezTo>
                    <a:pt x="1215" y="26646"/>
                    <a:pt x="1477" y="28278"/>
                    <a:pt x="1489" y="29897"/>
                  </a:cubicBezTo>
                  <a:cubicBezTo>
                    <a:pt x="1489" y="30183"/>
                    <a:pt x="1489" y="30456"/>
                    <a:pt x="1477" y="30718"/>
                  </a:cubicBezTo>
                  <a:cubicBezTo>
                    <a:pt x="1442" y="31576"/>
                    <a:pt x="1334" y="32350"/>
                    <a:pt x="1192" y="33064"/>
                  </a:cubicBezTo>
                  <a:lnTo>
                    <a:pt x="1239" y="33064"/>
                  </a:lnTo>
                  <a:cubicBezTo>
                    <a:pt x="1406" y="32361"/>
                    <a:pt x="1489" y="31588"/>
                    <a:pt x="1537" y="30730"/>
                  </a:cubicBezTo>
                  <a:cubicBezTo>
                    <a:pt x="1549" y="30456"/>
                    <a:pt x="1549" y="30194"/>
                    <a:pt x="1549" y="29897"/>
                  </a:cubicBezTo>
                  <a:cubicBezTo>
                    <a:pt x="1537" y="28278"/>
                    <a:pt x="1287" y="26646"/>
                    <a:pt x="1037" y="25087"/>
                  </a:cubicBezTo>
                  <a:cubicBezTo>
                    <a:pt x="430" y="21217"/>
                    <a:pt x="61" y="17181"/>
                    <a:pt x="1477" y="13835"/>
                  </a:cubicBezTo>
                  <a:cubicBezTo>
                    <a:pt x="1561" y="13645"/>
                    <a:pt x="1632" y="13454"/>
                    <a:pt x="1715" y="13276"/>
                  </a:cubicBezTo>
                  <a:cubicBezTo>
                    <a:pt x="3120" y="10180"/>
                    <a:pt x="5704" y="8120"/>
                    <a:pt x="8681" y="5727"/>
                  </a:cubicBezTo>
                  <a:cubicBezTo>
                    <a:pt x="9586" y="5001"/>
                    <a:pt x="10538" y="4239"/>
                    <a:pt x="11491" y="3417"/>
                  </a:cubicBezTo>
                  <a:cubicBezTo>
                    <a:pt x="12133" y="2870"/>
                    <a:pt x="12669" y="2382"/>
                    <a:pt x="13145" y="1905"/>
                  </a:cubicBezTo>
                  <a:cubicBezTo>
                    <a:pt x="13777" y="1262"/>
                    <a:pt x="14372" y="667"/>
                    <a:pt x="14931" y="72"/>
                  </a:cubicBezTo>
                  <a:lnTo>
                    <a:pt x="1493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3"/>
            <p:cNvSpPr/>
            <p:nvPr/>
          </p:nvSpPr>
          <p:spPr>
            <a:xfrm>
              <a:off x="4183550" y="2413825"/>
              <a:ext cx="356025" cy="795950"/>
            </a:xfrm>
            <a:custGeom>
              <a:avLst/>
              <a:gdLst/>
              <a:ahLst/>
              <a:cxnLst/>
              <a:rect l="l" t="t" r="r" b="b"/>
              <a:pathLst>
                <a:path w="14241" h="31838" extrusionOk="0">
                  <a:moveTo>
                    <a:pt x="14240" y="0"/>
                  </a:moveTo>
                  <a:cubicBezTo>
                    <a:pt x="13526" y="715"/>
                    <a:pt x="12800" y="1417"/>
                    <a:pt x="12085" y="2084"/>
                  </a:cubicBezTo>
                  <a:cubicBezTo>
                    <a:pt x="11609" y="2548"/>
                    <a:pt x="11073" y="3013"/>
                    <a:pt x="10430" y="3560"/>
                  </a:cubicBezTo>
                  <a:cubicBezTo>
                    <a:pt x="9883" y="4036"/>
                    <a:pt x="9347" y="4477"/>
                    <a:pt x="8811" y="4929"/>
                  </a:cubicBezTo>
                  <a:cubicBezTo>
                    <a:pt x="5489" y="7727"/>
                    <a:pt x="2620" y="10132"/>
                    <a:pt x="1298" y="13704"/>
                  </a:cubicBezTo>
                  <a:cubicBezTo>
                    <a:pt x="1215" y="13883"/>
                    <a:pt x="1155" y="14073"/>
                    <a:pt x="1108" y="14264"/>
                  </a:cubicBezTo>
                  <a:lnTo>
                    <a:pt x="1108" y="14276"/>
                  </a:lnTo>
                  <a:cubicBezTo>
                    <a:pt x="0" y="17491"/>
                    <a:pt x="417" y="21241"/>
                    <a:pt x="1036" y="25432"/>
                  </a:cubicBezTo>
                  <a:cubicBezTo>
                    <a:pt x="1274" y="27027"/>
                    <a:pt x="1477" y="28611"/>
                    <a:pt x="1405" y="30183"/>
                  </a:cubicBezTo>
                  <a:cubicBezTo>
                    <a:pt x="1381" y="30444"/>
                    <a:pt x="1370" y="30718"/>
                    <a:pt x="1358" y="31004"/>
                  </a:cubicBezTo>
                  <a:cubicBezTo>
                    <a:pt x="1322" y="31290"/>
                    <a:pt x="1298" y="31564"/>
                    <a:pt x="1251" y="31838"/>
                  </a:cubicBezTo>
                  <a:lnTo>
                    <a:pt x="1298" y="31838"/>
                  </a:lnTo>
                  <a:cubicBezTo>
                    <a:pt x="1322" y="31540"/>
                    <a:pt x="1358" y="31254"/>
                    <a:pt x="1381" y="30968"/>
                  </a:cubicBezTo>
                  <a:cubicBezTo>
                    <a:pt x="1417" y="30706"/>
                    <a:pt x="1429" y="30421"/>
                    <a:pt x="1429" y="30147"/>
                  </a:cubicBezTo>
                  <a:cubicBezTo>
                    <a:pt x="1501" y="28575"/>
                    <a:pt x="1298" y="26992"/>
                    <a:pt x="1072" y="25408"/>
                  </a:cubicBezTo>
                  <a:cubicBezTo>
                    <a:pt x="441" y="21205"/>
                    <a:pt x="12" y="17491"/>
                    <a:pt x="1131" y="14276"/>
                  </a:cubicBezTo>
                  <a:lnTo>
                    <a:pt x="1131" y="14264"/>
                  </a:lnTo>
                  <a:cubicBezTo>
                    <a:pt x="1191" y="14073"/>
                    <a:pt x="1262" y="13883"/>
                    <a:pt x="1322" y="13704"/>
                  </a:cubicBezTo>
                  <a:cubicBezTo>
                    <a:pt x="2655" y="10156"/>
                    <a:pt x="5501" y="7739"/>
                    <a:pt x="8847" y="4953"/>
                  </a:cubicBezTo>
                  <a:cubicBezTo>
                    <a:pt x="9359" y="4513"/>
                    <a:pt x="9918" y="4060"/>
                    <a:pt x="10466" y="3584"/>
                  </a:cubicBezTo>
                  <a:cubicBezTo>
                    <a:pt x="11109" y="3036"/>
                    <a:pt x="11621" y="2572"/>
                    <a:pt x="12121" y="2120"/>
                  </a:cubicBezTo>
                  <a:cubicBezTo>
                    <a:pt x="12811" y="1465"/>
                    <a:pt x="13526" y="774"/>
                    <a:pt x="14240" y="60"/>
                  </a:cubicBezTo>
                  <a:lnTo>
                    <a:pt x="1424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3"/>
            <p:cNvSpPr/>
            <p:nvPr/>
          </p:nvSpPr>
          <p:spPr>
            <a:xfrm>
              <a:off x="4199625" y="2445375"/>
              <a:ext cx="339350" cy="763200"/>
            </a:xfrm>
            <a:custGeom>
              <a:avLst/>
              <a:gdLst/>
              <a:ahLst/>
              <a:cxnLst/>
              <a:rect l="l" t="t" r="r" b="b"/>
              <a:pathLst>
                <a:path w="13574" h="30528" extrusionOk="0">
                  <a:moveTo>
                    <a:pt x="13573" y="0"/>
                  </a:moveTo>
                  <a:cubicBezTo>
                    <a:pt x="12930" y="584"/>
                    <a:pt x="12276" y="1179"/>
                    <a:pt x="11585" y="1810"/>
                  </a:cubicBezTo>
                  <a:lnTo>
                    <a:pt x="11085" y="2263"/>
                  </a:lnTo>
                  <a:cubicBezTo>
                    <a:pt x="10537" y="2763"/>
                    <a:pt x="9966" y="3251"/>
                    <a:pt x="9442" y="3691"/>
                  </a:cubicBezTo>
                  <a:cubicBezTo>
                    <a:pt x="5382" y="7168"/>
                    <a:pt x="2179" y="9918"/>
                    <a:pt x="965" y="14109"/>
                  </a:cubicBezTo>
                  <a:cubicBezTo>
                    <a:pt x="917" y="14288"/>
                    <a:pt x="858" y="14466"/>
                    <a:pt x="810" y="14645"/>
                  </a:cubicBezTo>
                  <a:lnTo>
                    <a:pt x="798" y="14693"/>
                  </a:lnTo>
                  <a:cubicBezTo>
                    <a:pt x="0" y="17729"/>
                    <a:pt x="488" y="21182"/>
                    <a:pt x="1012" y="24825"/>
                  </a:cubicBezTo>
                  <a:lnTo>
                    <a:pt x="1143" y="25718"/>
                  </a:lnTo>
                  <a:cubicBezTo>
                    <a:pt x="1358" y="27206"/>
                    <a:pt x="1512" y="28813"/>
                    <a:pt x="1370" y="30409"/>
                  </a:cubicBezTo>
                  <a:cubicBezTo>
                    <a:pt x="1370" y="30456"/>
                    <a:pt x="1358" y="30480"/>
                    <a:pt x="1358" y="30528"/>
                  </a:cubicBezTo>
                  <a:lnTo>
                    <a:pt x="1393" y="30528"/>
                  </a:lnTo>
                  <a:cubicBezTo>
                    <a:pt x="1393" y="30504"/>
                    <a:pt x="1393" y="30468"/>
                    <a:pt x="1417" y="30421"/>
                  </a:cubicBezTo>
                  <a:cubicBezTo>
                    <a:pt x="1560" y="28837"/>
                    <a:pt x="1393" y="27230"/>
                    <a:pt x="1191" y="25742"/>
                  </a:cubicBezTo>
                  <a:cubicBezTo>
                    <a:pt x="1143" y="25444"/>
                    <a:pt x="1096" y="25146"/>
                    <a:pt x="1060" y="24825"/>
                  </a:cubicBezTo>
                  <a:cubicBezTo>
                    <a:pt x="536" y="21182"/>
                    <a:pt x="60" y="17741"/>
                    <a:pt x="846" y="14705"/>
                  </a:cubicBezTo>
                  <a:lnTo>
                    <a:pt x="858" y="14669"/>
                  </a:lnTo>
                  <a:cubicBezTo>
                    <a:pt x="905" y="14490"/>
                    <a:pt x="953" y="14312"/>
                    <a:pt x="1012" y="14133"/>
                  </a:cubicBezTo>
                  <a:cubicBezTo>
                    <a:pt x="2215" y="9942"/>
                    <a:pt x="5430" y="7204"/>
                    <a:pt x="9478" y="3727"/>
                  </a:cubicBezTo>
                  <a:cubicBezTo>
                    <a:pt x="10002" y="3275"/>
                    <a:pt x="10561" y="2786"/>
                    <a:pt x="11109" y="2298"/>
                  </a:cubicBezTo>
                  <a:lnTo>
                    <a:pt x="11621" y="1834"/>
                  </a:lnTo>
                  <a:cubicBezTo>
                    <a:pt x="12288" y="1239"/>
                    <a:pt x="12942" y="643"/>
                    <a:pt x="13573" y="60"/>
                  </a:cubicBezTo>
                  <a:lnTo>
                    <a:pt x="135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3"/>
            <p:cNvSpPr/>
            <p:nvPr/>
          </p:nvSpPr>
          <p:spPr>
            <a:xfrm>
              <a:off x="4217175" y="2479300"/>
              <a:ext cx="321800" cy="730175"/>
            </a:xfrm>
            <a:custGeom>
              <a:avLst/>
              <a:gdLst/>
              <a:ahLst/>
              <a:cxnLst/>
              <a:rect l="l" t="t" r="r" b="b"/>
              <a:pathLst>
                <a:path w="12872" h="29207" extrusionOk="0">
                  <a:moveTo>
                    <a:pt x="12871" y="1"/>
                  </a:moveTo>
                  <a:cubicBezTo>
                    <a:pt x="12562" y="274"/>
                    <a:pt x="12240" y="536"/>
                    <a:pt x="11919" y="810"/>
                  </a:cubicBezTo>
                  <a:cubicBezTo>
                    <a:pt x="11312" y="1310"/>
                    <a:pt x="10681" y="1834"/>
                    <a:pt x="10062" y="2370"/>
                  </a:cubicBezTo>
                  <a:cubicBezTo>
                    <a:pt x="9740" y="2632"/>
                    <a:pt x="9419" y="2918"/>
                    <a:pt x="9097" y="3192"/>
                  </a:cubicBezTo>
                  <a:cubicBezTo>
                    <a:pt x="8883" y="3382"/>
                    <a:pt x="8645" y="3573"/>
                    <a:pt x="8418" y="3763"/>
                  </a:cubicBezTo>
                  <a:cubicBezTo>
                    <a:pt x="6716" y="5216"/>
                    <a:pt x="4799" y="6942"/>
                    <a:pt x="3346" y="8787"/>
                  </a:cubicBezTo>
                  <a:cubicBezTo>
                    <a:pt x="1906" y="10609"/>
                    <a:pt x="989" y="12478"/>
                    <a:pt x="596" y="14467"/>
                  </a:cubicBezTo>
                  <a:cubicBezTo>
                    <a:pt x="548" y="14645"/>
                    <a:pt x="513" y="14836"/>
                    <a:pt x="489" y="15014"/>
                  </a:cubicBezTo>
                  <a:lnTo>
                    <a:pt x="489" y="15062"/>
                  </a:lnTo>
                  <a:cubicBezTo>
                    <a:pt x="1" y="17693"/>
                    <a:pt x="429" y="20610"/>
                    <a:pt x="870" y="23694"/>
                  </a:cubicBezTo>
                  <a:cubicBezTo>
                    <a:pt x="977" y="24444"/>
                    <a:pt x="1096" y="25218"/>
                    <a:pt x="1203" y="25992"/>
                  </a:cubicBezTo>
                  <a:cubicBezTo>
                    <a:pt x="1322" y="26956"/>
                    <a:pt x="1430" y="28052"/>
                    <a:pt x="1394" y="29207"/>
                  </a:cubicBezTo>
                  <a:lnTo>
                    <a:pt x="1441" y="29207"/>
                  </a:lnTo>
                  <a:cubicBezTo>
                    <a:pt x="1465" y="28040"/>
                    <a:pt x="1358" y="26933"/>
                    <a:pt x="1251" y="25968"/>
                  </a:cubicBezTo>
                  <a:cubicBezTo>
                    <a:pt x="1144" y="25194"/>
                    <a:pt x="1037" y="24420"/>
                    <a:pt x="918" y="23682"/>
                  </a:cubicBezTo>
                  <a:cubicBezTo>
                    <a:pt x="465" y="20598"/>
                    <a:pt x="36" y="17693"/>
                    <a:pt x="537" y="15062"/>
                  </a:cubicBezTo>
                  <a:lnTo>
                    <a:pt x="537" y="15014"/>
                  </a:lnTo>
                  <a:cubicBezTo>
                    <a:pt x="560" y="14836"/>
                    <a:pt x="608" y="14645"/>
                    <a:pt x="632" y="14467"/>
                  </a:cubicBezTo>
                  <a:cubicBezTo>
                    <a:pt x="1489" y="10395"/>
                    <a:pt x="4144" y="7478"/>
                    <a:pt x="8454" y="3799"/>
                  </a:cubicBezTo>
                  <a:cubicBezTo>
                    <a:pt x="8669" y="3608"/>
                    <a:pt x="8907" y="3406"/>
                    <a:pt x="9133" y="3215"/>
                  </a:cubicBezTo>
                  <a:cubicBezTo>
                    <a:pt x="9442" y="2953"/>
                    <a:pt x="9776" y="2680"/>
                    <a:pt x="10085" y="2394"/>
                  </a:cubicBezTo>
                  <a:cubicBezTo>
                    <a:pt x="10716" y="1858"/>
                    <a:pt x="11336" y="1346"/>
                    <a:pt x="11943" y="834"/>
                  </a:cubicBezTo>
                  <a:cubicBezTo>
                    <a:pt x="12264" y="572"/>
                    <a:pt x="12574" y="310"/>
                    <a:pt x="12871" y="60"/>
                  </a:cubicBezTo>
                  <a:lnTo>
                    <a:pt x="1287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3"/>
            <p:cNvSpPr/>
            <p:nvPr/>
          </p:nvSpPr>
          <p:spPr>
            <a:xfrm>
              <a:off x="4232075" y="2514425"/>
              <a:ext cx="306600" cy="693850"/>
            </a:xfrm>
            <a:custGeom>
              <a:avLst/>
              <a:gdLst/>
              <a:ahLst/>
              <a:cxnLst/>
              <a:rect l="l" t="t" r="r" b="b"/>
              <a:pathLst>
                <a:path w="12264" h="27754" extrusionOk="0">
                  <a:moveTo>
                    <a:pt x="12264" y="1"/>
                  </a:moveTo>
                  <a:cubicBezTo>
                    <a:pt x="12264" y="1"/>
                    <a:pt x="12240" y="1"/>
                    <a:pt x="12240" y="12"/>
                  </a:cubicBezTo>
                  <a:cubicBezTo>
                    <a:pt x="11216" y="786"/>
                    <a:pt x="10156" y="1584"/>
                    <a:pt x="9108" y="2441"/>
                  </a:cubicBezTo>
                  <a:lnTo>
                    <a:pt x="9049" y="2501"/>
                  </a:lnTo>
                  <a:cubicBezTo>
                    <a:pt x="8525" y="2918"/>
                    <a:pt x="8001" y="3358"/>
                    <a:pt x="7477" y="3787"/>
                  </a:cubicBezTo>
                  <a:cubicBezTo>
                    <a:pt x="5298" y="5656"/>
                    <a:pt x="3762" y="7275"/>
                    <a:pt x="2631" y="8895"/>
                  </a:cubicBezTo>
                  <a:cubicBezTo>
                    <a:pt x="1334" y="10776"/>
                    <a:pt x="572" y="12681"/>
                    <a:pt x="310" y="14764"/>
                  </a:cubicBezTo>
                  <a:cubicBezTo>
                    <a:pt x="274" y="14955"/>
                    <a:pt x="262" y="15145"/>
                    <a:pt x="250" y="15324"/>
                  </a:cubicBezTo>
                  <a:lnTo>
                    <a:pt x="250" y="15336"/>
                  </a:lnTo>
                  <a:cubicBezTo>
                    <a:pt x="0" y="17634"/>
                    <a:pt x="417" y="20098"/>
                    <a:pt x="834" y="22706"/>
                  </a:cubicBezTo>
                  <a:cubicBezTo>
                    <a:pt x="1012" y="23825"/>
                    <a:pt x="1203" y="24980"/>
                    <a:pt x="1334" y="26135"/>
                  </a:cubicBezTo>
                  <a:cubicBezTo>
                    <a:pt x="1405" y="26706"/>
                    <a:pt x="1441" y="27242"/>
                    <a:pt x="1465" y="27754"/>
                  </a:cubicBezTo>
                  <a:lnTo>
                    <a:pt x="1512" y="27754"/>
                  </a:lnTo>
                  <a:cubicBezTo>
                    <a:pt x="1512" y="27278"/>
                    <a:pt x="1465" y="26742"/>
                    <a:pt x="1393" y="26147"/>
                  </a:cubicBezTo>
                  <a:cubicBezTo>
                    <a:pt x="1262" y="24980"/>
                    <a:pt x="1060" y="23837"/>
                    <a:pt x="881" y="22718"/>
                  </a:cubicBezTo>
                  <a:cubicBezTo>
                    <a:pt x="453" y="20122"/>
                    <a:pt x="60" y="17646"/>
                    <a:pt x="310" y="15360"/>
                  </a:cubicBezTo>
                  <a:lnTo>
                    <a:pt x="310" y="15336"/>
                  </a:lnTo>
                  <a:cubicBezTo>
                    <a:pt x="322" y="15145"/>
                    <a:pt x="345" y="14955"/>
                    <a:pt x="369" y="14776"/>
                  </a:cubicBezTo>
                  <a:cubicBezTo>
                    <a:pt x="631" y="12705"/>
                    <a:pt x="1393" y="10800"/>
                    <a:pt x="2667" y="8942"/>
                  </a:cubicBezTo>
                  <a:cubicBezTo>
                    <a:pt x="3798" y="7323"/>
                    <a:pt x="5334" y="5692"/>
                    <a:pt x="7513" y="3834"/>
                  </a:cubicBezTo>
                  <a:cubicBezTo>
                    <a:pt x="8025" y="3394"/>
                    <a:pt x="8561" y="2953"/>
                    <a:pt x="9073" y="2537"/>
                  </a:cubicBezTo>
                  <a:lnTo>
                    <a:pt x="9132" y="2477"/>
                  </a:lnTo>
                  <a:cubicBezTo>
                    <a:pt x="10192" y="1632"/>
                    <a:pt x="11251" y="834"/>
                    <a:pt x="12264" y="60"/>
                  </a:cubicBezTo>
                  <a:lnTo>
                    <a:pt x="1226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3"/>
            <p:cNvSpPr/>
            <p:nvPr/>
          </p:nvSpPr>
          <p:spPr>
            <a:xfrm>
              <a:off x="4246050" y="2550750"/>
              <a:ext cx="293225" cy="658725"/>
            </a:xfrm>
            <a:custGeom>
              <a:avLst/>
              <a:gdLst/>
              <a:ahLst/>
              <a:cxnLst/>
              <a:rect l="l" t="t" r="r" b="b"/>
              <a:pathLst>
                <a:path w="11729" h="26349" extrusionOk="0">
                  <a:moveTo>
                    <a:pt x="11728" y="0"/>
                  </a:moveTo>
                  <a:cubicBezTo>
                    <a:pt x="10573" y="774"/>
                    <a:pt x="9395" y="1584"/>
                    <a:pt x="8228" y="2477"/>
                  </a:cubicBezTo>
                  <a:cubicBezTo>
                    <a:pt x="7573" y="2977"/>
                    <a:pt x="7073" y="3393"/>
                    <a:pt x="6597" y="3786"/>
                  </a:cubicBezTo>
                  <a:cubicBezTo>
                    <a:pt x="4537" y="5525"/>
                    <a:pt x="3025" y="7239"/>
                    <a:pt x="1965" y="8989"/>
                  </a:cubicBezTo>
                  <a:cubicBezTo>
                    <a:pt x="822" y="10894"/>
                    <a:pt x="215" y="12871"/>
                    <a:pt x="96" y="15038"/>
                  </a:cubicBezTo>
                  <a:cubicBezTo>
                    <a:pt x="72" y="15228"/>
                    <a:pt x="72" y="15431"/>
                    <a:pt x="60" y="15633"/>
                  </a:cubicBezTo>
                  <a:cubicBezTo>
                    <a:pt x="1" y="17633"/>
                    <a:pt x="405" y="19741"/>
                    <a:pt x="834" y="21955"/>
                  </a:cubicBezTo>
                  <a:cubicBezTo>
                    <a:pt x="1108" y="23372"/>
                    <a:pt x="1382" y="24837"/>
                    <a:pt x="1548" y="26301"/>
                  </a:cubicBezTo>
                  <a:lnTo>
                    <a:pt x="1548" y="26349"/>
                  </a:lnTo>
                  <a:lnTo>
                    <a:pt x="1596" y="26349"/>
                  </a:lnTo>
                  <a:lnTo>
                    <a:pt x="1596" y="26289"/>
                  </a:lnTo>
                  <a:cubicBezTo>
                    <a:pt x="1429" y="24813"/>
                    <a:pt x="1144" y="23348"/>
                    <a:pt x="882" y="21943"/>
                  </a:cubicBezTo>
                  <a:cubicBezTo>
                    <a:pt x="453" y="19717"/>
                    <a:pt x="48" y="17621"/>
                    <a:pt x="108" y="15609"/>
                  </a:cubicBezTo>
                  <a:cubicBezTo>
                    <a:pt x="108" y="15419"/>
                    <a:pt x="120" y="15204"/>
                    <a:pt x="132" y="15014"/>
                  </a:cubicBezTo>
                  <a:cubicBezTo>
                    <a:pt x="251" y="12871"/>
                    <a:pt x="870" y="10906"/>
                    <a:pt x="2013" y="9001"/>
                  </a:cubicBezTo>
                  <a:cubicBezTo>
                    <a:pt x="3072" y="7251"/>
                    <a:pt x="4585" y="5548"/>
                    <a:pt x="6644" y="3810"/>
                  </a:cubicBezTo>
                  <a:cubicBezTo>
                    <a:pt x="7097" y="3405"/>
                    <a:pt x="7609" y="3012"/>
                    <a:pt x="8264" y="2500"/>
                  </a:cubicBezTo>
                  <a:cubicBezTo>
                    <a:pt x="9407" y="1607"/>
                    <a:pt x="10585" y="822"/>
                    <a:pt x="11728" y="60"/>
                  </a:cubicBezTo>
                  <a:lnTo>
                    <a:pt x="1172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3"/>
            <p:cNvSpPr/>
            <p:nvPr/>
          </p:nvSpPr>
          <p:spPr>
            <a:xfrm>
              <a:off x="4009725" y="2209925"/>
              <a:ext cx="530725" cy="1000450"/>
            </a:xfrm>
            <a:custGeom>
              <a:avLst/>
              <a:gdLst/>
              <a:ahLst/>
              <a:cxnLst/>
              <a:rect l="l" t="t" r="r" b="b"/>
              <a:pathLst>
                <a:path w="21229" h="40018" extrusionOk="0">
                  <a:moveTo>
                    <a:pt x="21229" y="1"/>
                  </a:moveTo>
                  <a:lnTo>
                    <a:pt x="21122" y="155"/>
                  </a:lnTo>
                  <a:cubicBezTo>
                    <a:pt x="20669" y="691"/>
                    <a:pt x="20181" y="1179"/>
                    <a:pt x="19634" y="1667"/>
                  </a:cubicBezTo>
                  <a:cubicBezTo>
                    <a:pt x="17562" y="3477"/>
                    <a:pt x="15121" y="4620"/>
                    <a:pt x="12752" y="5716"/>
                  </a:cubicBezTo>
                  <a:cubicBezTo>
                    <a:pt x="10228" y="6894"/>
                    <a:pt x="7834" y="8025"/>
                    <a:pt x="5894" y="9883"/>
                  </a:cubicBezTo>
                  <a:cubicBezTo>
                    <a:pt x="5739" y="10049"/>
                    <a:pt x="5560" y="10228"/>
                    <a:pt x="5382" y="10418"/>
                  </a:cubicBezTo>
                  <a:cubicBezTo>
                    <a:pt x="2560" y="13443"/>
                    <a:pt x="1607" y="17610"/>
                    <a:pt x="2619" y="22479"/>
                  </a:cubicBezTo>
                  <a:cubicBezTo>
                    <a:pt x="2834" y="23515"/>
                    <a:pt x="3143" y="24575"/>
                    <a:pt x="3429" y="25599"/>
                  </a:cubicBezTo>
                  <a:cubicBezTo>
                    <a:pt x="3620" y="26266"/>
                    <a:pt x="3810" y="26956"/>
                    <a:pt x="3977" y="27623"/>
                  </a:cubicBezTo>
                  <a:cubicBezTo>
                    <a:pt x="4072" y="27968"/>
                    <a:pt x="4143" y="28266"/>
                    <a:pt x="4203" y="28528"/>
                  </a:cubicBezTo>
                  <a:cubicBezTo>
                    <a:pt x="4513" y="29921"/>
                    <a:pt x="4846" y="31731"/>
                    <a:pt x="4584" y="33528"/>
                  </a:cubicBezTo>
                  <a:cubicBezTo>
                    <a:pt x="4429" y="34648"/>
                    <a:pt x="4084" y="35648"/>
                    <a:pt x="3536" y="36565"/>
                  </a:cubicBezTo>
                  <a:cubicBezTo>
                    <a:pt x="3024" y="37422"/>
                    <a:pt x="2131" y="38696"/>
                    <a:pt x="226" y="39886"/>
                  </a:cubicBezTo>
                  <a:lnTo>
                    <a:pt x="0" y="40017"/>
                  </a:lnTo>
                  <a:lnTo>
                    <a:pt x="357" y="40017"/>
                  </a:lnTo>
                  <a:lnTo>
                    <a:pt x="381" y="40005"/>
                  </a:lnTo>
                  <a:cubicBezTo>
                    <a:pt x="1810" y="39077"/>
                    <a:pt x="2917" y="37958"/>
                    <a:pt x="3691" y="36660"/>
                  </a:cubicBezTo>
                  <a:cubicBezTo>
                    <a:pt x="4263" y="35719"/>
                    <a:pt x="4596" y="34695"/>
                    <a:pt x="4763" y="33540"/>
                  </a:cubicBezTo>
                  <a:cubicBezTo>
                    <a:pt x="5025" y="31719"/>
                    <a:pt x="4691" y="29873"/>
                    <a:pt x="4382" y="28468"/>
                  </a:cubicBezTo>
                  <a:cubicBezTo>
                    <a:pt x="4322" y="28183"/>
                    <a:pt x="4251" y="27885"/>
                    <a:pt x="4155" y="27563"/>
                  </a:cubicBezTo>
                  <a:cubicBezTo>
                    <a:pt x="3989" y="26897"/>
                    <a:pt x="3798" y="26206"/>
                    <a:pt x="3608" y="25527"/>
                  </a:cubicBezTo>
                  <a:cubicBezTo>
                    <a:pt x="3310" y="24492"/>
                    <a:pt x="3012" y="23444"/>
                    <a:pt x="2798" y="22408"/>
                  </a:cubicBezTo>
                  <a:cubicBezTo>
                    <a:pt x="1810" y="17622"/>
                    <a:pt x="2739" y="13514"/>
                    <a:pt x="5513" y="10538"/>
                  </a:cubicBezTo>
                  <a:cubicBezTo>
                    <a:pt x="5679" y="10359"/>
                    <a:pt x="5858" y="10180"/>
                    <a:pt x="6013" y="10014"/>
                  </a:cubicBezTo>
                  <a:cubicBezTo>
                    <a:pt x="7918" y="8168"/>
                    <a:pt x="10299" y="7049"/>
                    <a:pt x="12823" y="5882"/>
                  </a:cubicBezTo>
                  <a:cubicBezTo>
                    <a:pt x="15181" y="4775"/>
                    <a:pt x="17645" y="3632"/>
                    <a:pt x="19741" y="1798"/>
                  </a:cubicBezTo>
                  <a:cubicBezTo>
                    <a:pt x="20288" y="1322"/>
                    <a:pt x="20765" y="834"/>
                    <a:pt x="21217" y="310"/>
                  </a:cubicBezTo>
                  <a:lnTo>
                    <a:pt x="21229" y="298"/>
                  </a:lnTo>
                  <a:lnTo>
                    <a:pt x="2122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3"/>
            <p:cNvSpPr/>
            <p:nvPr/>
          </p:nvSpPr>
          <p:spPr>
            <a:xfrm>
              <a:off x="4252300" y="2584375"/>
              <a:ext cx="288750" cy="626900"/>
            </a:xfrm>
            <a:custGeom>
              <a:avLst/>
              <a:gdLst/>
              <a:ahLst/>
              <a:cxnLst/>
              <a:rect l="l" t="t" r="r" b="b"/>
              <a:pathLst>
                <a:path w="11550" h="25076" extrusionOk="0">
                  <a:moveTo>
                    <a:pt x="11550" y="1"/>
                  </a:moveTo>
                  <a:lnTo>
                    <a:pt x="11431" y="60"/>
                  </a:lnTo>
                  <a:cubicBezTo>
                    <a:pt x="10276" y="739"/>
                    <a:pt x="8918" y="1560"/>
                    <a:pt x="7609" y="2525"/>
                  </a:cubicBezTo>
                  <a:cubicBezTo>
                    <a:pt x="7002" y="2977"/>
                    <a:pt x="6466" y="3394"/>
                    <a:pt x="5978" y="3811"/>
                  </a:cubicBezTo>
                  <a:cubicBezTo>
                    <a:pt x="1930" y="7216"/>
                    <a:pt x="1" y="11014"/>
                    <a:pt x="96" y="15383"/>
                  </a:cubicBezTo>
                  <a:cubicBezTo>
                    <a:pt x="96" y="15574"/>
                    <a:pt x="108" y="15752"/>
                    <a:pt x="108" y="15991"/>
                  </a:cubicBezTo>
                  <a:cubicBezTo>
                    <a:pt x="179" y="17753"/>
                    <a:pt x="596" y="19551"/>
                    <a:pt x="1037" y="21467"/>
                  </a:cubicBezTo>
                  <a:cubicBezTo>
                    <a:pt x="1298" y="22622"/>
                    <a:pt x="1560" y="23813"/>
                    <a:pt x="1763" y="25016"/>
                  </a:cubicBezTo>
                  <a:lnTo>
                    <a:pt x="1775" y="25075"/>
                  </a:lnTo>
                  <a:lnTo>
                    <a:pt x="1965" y="25075"/>
                  </a:lnTo>
                  <a:lnTo>
                    <a:pt x="1953" y="24980"/>
                  </a:lnTo>
                  <a:cubicBezTo>
                    <a:pt x="1763" y="23777"/>
                    <a:pt x="1477" y="22575"/>
                    <a:pt x="1227" y="21420"/>
                  </a:cubicBezTo>
                  <a:cubicBezTo>
                    <a:pt x="787" y="19515"/>
                    <a:pt x="370" y="17729"/>
                    <a:pt x="298" y="15979"/>
                  </a:cubicBezTo>
                  <a:cubicBezTo>
                    <a:pt x="286" y="15752"/>
                    <a:pt x="286" y="15562"/>
                    <a:pt x="286" y="15383"/>
                  </a:cubicBezTo>
                  <a:cubicBezTo>
                    <a:pt x="203" y="11061"/>
                    <a:pt x="2108" y="7335"/>
                    <a:pt x="6109" y="3953"/>
                  </a:cubicBezTo>
                  <a:cubicBezTo>
                    <a:pt x="6585" y="3549"/>
                    <a:pt x="7121" y="3132"/>
                    <a:pt x="7728" y="2691"/>
                  </a:cubicBezTo>
                  <a:cubicBezTo>
                    <a:pt x="9026" y="1739"/>
                    <a:pt x="10371" y="929"/>
                    <a:pt x="11526" y="262"/>
                  </a:cubicBezTo>
                  <a:lnTo>
                    <a:pt x="11550" y="251"/>
                  </a:lnTo>
                  <a:lnTo>
                    <a:pt x="115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6" name="Google Shape;746;p13"/>
          <p:cNvGrpSpPr/>
          <p:nvPr/>
        </p:nvGrpSpPr>
        <p:grpSpPr>
          <a:xfrm rot="10800000">
            <a:off x="-18368" y="1636"/>
            <a:ext cx="1476712" cy="2782952"/>
            <a:chOff x="4009725" y="2209925"/>
            <a:chExt cx="531325" cy="1001350"/>
          </a:xfrm>
        </p:grpSpPr>
        <p:sp>
          <p:nvSpPr>
            <p:cNvPr id="747" name="Google Shape;747;p13"/>
            <p:cNvSpPr/>
            <p:nvPr/>
          </p:nvSpPr>
          <p:spPr>
            <a:xfrm>
              <a:off x="4061800" y="2240875"/>
              <a:ext cx="477775" cy="967400"/>
            </a:xfrm>
            <a:custGeom>
              <a:avLst/>
              <a:gdLst/>
              <a:ahLst/>
              <a:cxnLst/>
              <a:rect l="l" t="t" r="r" b="b"/>
              <a:pathLst>
                <a:path w="19111" h="38696" extrusionOk="0">
                  <a:moveTo>
                    <a:pt x="19110" y="1"/>
                  </a:moveTo>
                  <a:cubicBezTo>
                    <a:pt x="19063" y="60"/>
                    <a:pt x="19003" y="120"/>
                    <a:pt x="18967" y="179"/>
                  </a:cubicBezTo>
                  <a:cubicBezTo>
                    <a:pt x="18467" y="787"/>
                    <a:pt x="17920" y="1334"/>
                    <a:pt x="17277" y="1894"/>
                  </a:cubicBezTo>
                  <a:cubicBezTo>
                    <a:pt x="15300" y="3620"/>
                    <a:pt x="13074" y="4775"/>
                    <a:pt x="10895" y="5894"/>
                  </a:cubicBezTo>
                  <a:cubicBezTo>
                    <a:pt x="8395" y="7192"/>
                    <a:pt x="6049" y="8407"/>
                    <a:pt x="4216" y="10371"/>
                  </a:cubicBezTo>
                  <a:cubicBezTo>
                    <a:pt x="4061" y="10538"/>
                    <a:pt x="3918" y="10716"/>
                    <a:pt x="3739" y="10907"/>
                  </a:cubicBezTo>
                  <a:cubicBezTo>
                    <a:pt x="2430" y="12455"/>
                    <a:pt x="1584" y="14300"/>
                    <a:pt x="1203" y="16396"/>
                  </a:cubicBezTo>
                  <a:cubicBezTo>
                    <a:pt x="870" y="18336"/>
                    <a:pt x="929" y="20479"/>
                    <a:pt x="1382" y="22789"/>
                  </a:cubicBezTo>
                  <a:cubicBezTo>
                    <a:pt x="1560" y="23694"/>
                    <a:pt x="1799" y="24635"/>
                    <a:pt x="2025" y="25528"/>
                  </a:cubicBezTo>
                  <a:cubicBezTo>
                    <a:pt x="2215" y="26302"/>
                    <a:pt x="2430" y="27087"/>
                    <a:pt x="2596" y="27873"/>
                  </a:cubicBezTo>
                  <a:cubicBezTo>
                    <a:pt x="2656" y="28135"/>
                    <a:pt x="2715" y="28457"/>
                    <a:pt x="2775" y="28766"/>
                  </a:cubicBezTo>
                  <a:cubicBezTo>
                    <a:pt x="3144" y="30778"/>
                    <a:pt x="3203" y="32279"/>
                    <a:pt x="2953" y="33683"/>
                  </a:cubicBezTo>
                  <a:cubicBezTo>
                    <a:pt x="2739" y="34779"/>
                    <a:pt x="2370" y="35743"/>
                    <a:pt x="1799" y="36624"/>
                  </a:cubicBezTo>
                  <a:cubicBezTo>
                    <a:pt x="1310" y="37386"/>
                    <a:pt x="715" y="38065"/>
                    <a:pt x="1" y="38696"/>
                  </a:cubicBezTo>
                  <a:lnTo>
                    <a:pt x="72" y="38696"/>
                  </a:lnTo>
                  <a:cubicBezTo>
                    <a:pt x="775" y="38113"/>
                    <a:pt x="1358" y="37446"/>
                    <a:pt x="1846" y="36684"/>
                  </a:cubicBezTo>
                  <a:cubicBezTo>
                    <a:pt x="2418" y="35791"/>
                    <a:pt x="2799" y="34826"/>
                    <a:pt x="3013" y="33707"/>
                  </a:cubicBezTo>
                  <a:cubicBezTo>
                    <a:pt x="3263" y="32314"/>
                    <a:pt x="3215" y="30790"/>
                    <a:pt x="2834" y="28778"/>
                  </a:cubicBezTo>
                  <a:cubicBezTo>
                    <a:pt x="2775" y="28469"/>
                    <a:pt x="2715" y="28159"/>
                    <a:pt x="2656" y="27885"/>
                  </a:cubicBezTo>
                  <a:cubicBezTo>
                    <a:pt x="2489" y="27099"/>
                    <a:pt x="2275" y="26302"/>
                    <a:pt x="2084" y="25528"/>
                  </a:cubicBezTo>
                  <a:cubicBezTo>
                    <a:pt x="1858" y="24635"/>
                    <a:pt x="1620" y="23694"/>
                    <a:pt x="1441" y="22789"/>
                  </a:cubicBezTo>
                  <a:cubicBezTo>
                    <a:pt x="989" y="20491"/>
                    <a:pt x="929" y="18348"/>
                    <a:pt x="1263" y="16431"/>
                  </a:cubicBezTo>
                  <a:cubicBezTo>
                    <a:pt x="1644" y="14348"/>
                    <a:pt x="2489" y="12502"/>
                    <a:pt x="3787" y="10954"/>
                  </a:cubicBezTo>
                  <a:cubicBezTo>
                    <a:pt x="3942" y="10764"/>
                    <a:pt x="4096" y="10585"/>
                    <a:pt x="4239" y="10419"/>
                  </a:cubicBezTo>
                  <a:cubicBezTo>
                    <a:pt x="6073" y="8454"/>
                    <a:pt x="8430" y="7228"/>
                    <a:pt x="10907" y="5942"/>
                  </a:cubicBezTo>
                  <a:cubicBezTo>
                    <a:pt x="13086" y="4811"/>
                    <a:pt x="15336" y="3644"/>
                    <a:pt x="17312" y="1918"/>
                  </a:cubicBezTo>
                  <a:cubicBezTo>
                    <a:pt x="17932" y="1370"/>
                    <a:pt x="18491" y="798"/>
                    <a:pt x="18991" y="203"/>
                  </a:cubicBezTo>
                  <a:cubicBezTo>
                    <a:pt x="19039" y="167"/>
                    <a:pt x="19063" y="120"/>
                    <a:pt x="19110" y="72"/>
                  </a:cubicBezTo>
                  <a:lnTo>
                    <a:pt x="1911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3"/>
            <p:cNvSpPr/>
            <p:nvPr/>
          </p:nvSpPr>
          <p:spPr>
            <a:xfrm>
              <a:off x="4091875" y="2267975"/>
              <a:ext cx="447400" cy="941500"/>
            </a:xfrm>
            <a:custGeom>
              <a:avLst/>
              <a:gdLst/>
              <a:ahLst/>
              <a:cxnLst/>
              <a:rect l="l" t="t" r="r" b="b"/>
              <a:pathLst>
                <a:path w="17896" h="37660" extrusionOk="0">
                  <a:moveTo>
                    <a:pt x="17895" y="0"/>
                  </a:moveTo>
                  <a:cubicBezTo>
                    <a:pt x="17729" y="191"/>
                    <a:pt x="17586" y="393"/>
                    <a:pt x="17419" y="584"/>
                  </a:cubicBezTo>
                  <a:cubicBezTo>
                    <a:pt x="16931" y="1155"/>
                    <a:pt x="16371" y="1715"/>
                    <a:pt x="15752" y="2251"/>
                  </a:cubicBezTo>
                  <a:cubicBezTo>
                    <a:pt x="13907" y="3858"/>
                    <a:pt x="11883" y="5013"/>
                    <a:pt x="9918" y="6144"/>
                  </a:cubicBezTo>
                  <a:cubicBezTo>
                    <a:pt x="7430" y="7573"/>
                    <a:pt x="5084" y="8918"/>
                    <a:pt x="3334" y="11025"/>
                  </a:cubicBezTo>
                  <a:cubicBezTo>
                    <a:pt x="3203" y="11192"/>
                    <a:pt x="3072" y="11359"/>
                    <a:pt x="2905" y="11561"/>
                  </a:cubicBezTo>
                  <a:cubicBezTo>
                    <a:pt x="679" y="14526"/>
                    <a:pt x="0" y="18467"/>
                    <a:pt x="929" y="23325"/>
                  </a:cubicBezTo>
                  <a:cubicBezTo>
                    <a:pt x="1072" y="24087"/>
                    <a:pt x="1250" y="24860"/>
                    <a:pt x="1417" y="25611"/>
                  </a:cubicBezTo>
                  <a:cubicBezTo>
                    <a:pt x="1631" y="26503"/>
                    <a:pt x="1834" y="27444"/>
                    <a:pt x="2000" y="28373"/>
                  </a:cubicBezTo>
                  <a:cubicBezTo>
                    <a:pt x="2048" y="28670"/>
                    <a:pt x="2108" y="28968"/>
                    <a:pt x="2143" y="29242"/>
                  </a:cubicBezTo>
                  <a:cubicBezTo>
                    <a:pt x="2429" y="31147"/>
                    <a:pt x="2417" y="32671"/>
                    <a:pt x="2108" y="34028"/>
                  </a:cubicBezTo>
                  <a:cubicBezTo>
                    <a:pt x="1846" y="35100"/>
                    <a:pt x="1453" y="36017"/>
                    <a:pt x="869" y="36862"/>
                  </a:cubicBezTo>
                  <a:cubicBezTo>
                    <a:pt x="679" y="37136"/>
                    <a:pt x="476" y="37398"/>
                    <a:pt x="262" y="37660"/>
                  </a:cubicBezTo>
                  <a:lnTo>
                    <a:pt x="322" y="37660"/>
                  </a:lnTo>
                  <a:cubicBezTo>
                    <a:pt x="524" y="37398"/>
                    <a:pt x="715" y="37148"/>
                    <a:pt x="905" y="36874"/>
                  </a:cubicBezTo>
                  <a:cubicBezTo>
                    <a:pt x="1477" y="36028"/>
                    <a:pt x="1893" y="35088"/>
                    <a:pt x="2155" y="34016"/>
                  </a:cubicBezTo>
                  <a:cubicBezTo>
                    <a:pt x="2465" y="32671"/>
                    <a:pt x="2477" y="31135"/>
                    <a:pt x="2191" y="29230"/>
                  </a:cubicBezTo>
                  <a:cubicBezTo>
                    <a:pt x="2155" y="28932"/>
                    <a:pt x="2108" y="28647"/>
                    <a:pt x="2048" y="28349"/>
                  </a:cubicBezTo>
                  <a:cubicBezTo>
                    <a:pt x="1881" y="27432"/>
                    <a:pt x="1679" y="26503"/>
                    <a:pt x="1465" y="25599"/>
                  </a:cubicBezTo>
                  <a:cubicBezTo>
                    <a:pt x="1286" y="24849"/>
                    <a:pt x="1108" y="24063"/>
                    <a:pt x="977" y="23301"/>
                  </a:cubicBezTo>
                  <a:cubicBezTo>
                    <a:pt x="48" y="18479"/>
                    <a:pt x="703" y="14538"/>
                    <a:pt x="2941" y="11597"/>
                  </a:cubicBezTo>
                  <a:cubicBezTo>
                    <a:pt x="3084" y="11383"/>
                    <a:pt x="3239" y="11204"/>
                    <a:pt x="3358" y="11061"/>
                  </a:cubicBezTo>
                  <a:cubicBezTo>
                    <a:pt x="5096" y="8954"/>
                    <a:pt x="7430" y="7620"/>
                    <a:pt x="9918" y="6191"/>
                  </a:cubicBezTo>
                  <a:cubicBezTo>
                    <a:pt x="11883" y="5072"/>
                    <a:pt x="13907" y="3894"/>
                    <a:pt x="15764" y="2286"/>
                  </a:cubicBezTo>
                  <a:cubicBezTo>
                    <a:pt x="16395" y="1739"/>
                    <a:pt x="16943" y="1191"/>
                    <a:pt x="17443" y="607"/>
                  </a:cubicBezTo>
                  <a:lnTo>
                    <a:pt x="17895" y="72"/>
                  </a:lnTo>
                  <a:lnTo>
                    <a:pt x="178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3"/>
            <p:cNvSpPr/>
            <p:nvPr/>
          </p:nvSpPr>
          <p:spPr>
            <a:xfrm>
              <a:off x="4110925" y="2295950"/>
              <a:ext cx="428050" cy="914125"/>
            </a:xfrm>
            <a:custGeom>
              <a:avLst/>
              <a:gdLst/>
              <a:ahLst/>
              <a:cxnLst/>
              <a:rect l="l" t="t" r="r" b="b"/>
              <a:pathLst>
                <a:path w="17122" h="36565" extrusionOk="0">
                  <a:moveTo>
                    <a:pt x="17121" y="0"/>
                  </a:moveTo>
                  <a:cubicBezTo>
                    <a:pt x="16848" y="310"/>
                    <a:pt x="16586" y="643"/>
                    <a:pt x="16300" y="953"/>
                  </a:cubicBezTo>
                  <a:cubicBezTo>
                    <a:pt x="15812" y="1501"/>
                    <a:pt x="15252" y="2036"/>
                    <a:pt x="14633" y="2584"/>
                  </a:cubicBezTo>
                  <a:cubicBezTo>
                    <a:pt x="12930" y="4060"/>
                    <a:pt x="11133" y="5192"/>
                    <a:pt x="9406" y="6299"/>
                  </a:cubicBezTo>
                  <a:cubicBezTo>
                    <a:pt x="6906" y="7870"/>
                    <a:pt x="4537" y="9359"/>
                    <a:pt x="2870" y="11633"/>
                  </a:cubicBezTo>
                  <a:cubicBezTo>
                    <a:pt x="2751" y="11788"/>
                    <a:pt x="2632" y="11966"/>
                    <a:pt x="2489" y="12192"/>
                  </a:cubicBezTo>
                  <a:cubicBezTo>
                    <a:pt x="524" y="15121"/>
                    <a:pt x="0" y="18931"/>
                    <a:pt x="893" y="23825"/>
                  </a:cubicBezTo>
                  <a:cubicBezTo>
                    <a:pt x="1000" y="24420"/>
                    <a:pt x="1131" y="25051"/>
                    <a:pt x="1250" y="25646"/>
                  </a:cubicBezTo>
                  <a:cubicBezTo>
                    <a:pt x="1465" y="26682"/>
                    <a:pt x="1679" y="27754"/>
                    <a:pt x="1834" y="28813"/>
                  </a:cubicBezTo>
                  <a:cubicBezTo>
                    <a:pt x="1881" y="29111"/>
                    <a:pt x="1905" y="29397"/>
                    <a:pt x="1941" y="29671"/>
                  </a:cubicBezTo>
                  <a:cubicBezTo>
                    <a:pt x="2131" y="31540"/>
                    <a:pt x="2036" y="33004"/>
                    <a:pt x="1667" y="34326"/>
                  </a:cubicBezTo>
                  <a:cubicBezTo>
                    <a:pt x="1429" y="35159"/>
                    <a:pt x="1108" y="35898"/>
                    <a:pt x="691" y="36564"/>
                  </a:cubicBezTo>
                  <a:lnTo>
                    <a:pt x="750" y="36564"/>
                  </a:lnTo>
                  <a:cubicBezTo>
                    <a:pt x="1179" y="35850"/>
                    <a:pt x="1512" y="35124"/>
                    <a:pt x="1727" y="34302"/>
                  </a:cubicBezTo>
                  <a:cubicBezTo>
                    <a:pt x="2108" y="32981"/>
                    <a:pt x="2191" y="31492"/>
                    <a:pt x="2000" y="29635"/>
                  </a:cubicBezTo>
                  <a:cubicBezTo>
                    <a:pt x="1965" y="29349"/>
                    <a:pt x="1941" y="29052"/>
                    <a:pt x="1893" y="28766"/>
                  </a:cubicBezTo>
                  <a:cubicBezTo>
                    <a:pt x="1762" y="27706"/>
                    <a:pt x="1536" y="26635"/>
                    <a:pt x="1310" y="25599"/>
                  </a:cubicBezTo>
                  <a:cubicBezTo>
                    <a:pt x="1191" y="25003"/>
                    <a:pt x="1060" y="24396"/>
                    <a:pt x="953" y="23801"/>
                  </a:cubicBezTo>
                  <a:cubicBezTo>
                    <a:pt x="60" y="18919"/>
                    <a:pt x="572" y="15121"/>
                    <a:pt x="2536" y="12204"/>
                  </a:cubicBezTo>
                  <a:cubicBezTo>
                    <a:pt x="2679" y="11978"/>
                    <a:pt x="2798" y="11811"/>
                    <a:pt x="2905" y="11657"/>
                  </a:cubicBezTo>
                  <a:cubicBezTo>
                    <a:pt x="4560" y="9394"/>
                    <a:pt x="6918" y="7906"/>
                    <a:pt x="9418" y="6323"/>
                  </a:cubicBezTo>
                  <a:cubicBezTo>
                    <a:pt x="11168" y="5227"/>
                    <a:pt x="12966" y="4096"/>
                    <a:pt x="14657" y="2620"/>
                  </a:cubicBezTo>
                  <a:cubicBezTo>
                    <a:pt x="15288" y="2072"/>
                    <a:pt x="15836" y="1536"/>
                    <a:pt x="16324" y="977"/>
                  </a:cubicBezTo>
                  <a:cubicBezTo>
                    <a:pt x="16598" y="679"/>
                    <a:pt x="16859" y="370"/>
                    <a:pt x="17121" y="72"/>
                  </a:cubicBezTo>
                  <a:lnTo>
                    <a:pt x="1712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3"/>
            <p:cNvSpPr/>
            <p:nvPr/>
          </p:nvSpPr>
          <p:spPr>
            <a:xfrm>
              <a:off x="4131150" y="2323325"/>
              <a:ext cx="408425" cy="886150"/>
            </a:xfrm>
            <a:custGeom>
              <a:avLst/>
              <a:gdLst/>
              <a:ahLst/>
              <a:cxnLst/>
              <a:rect l="l" t="t" r="r" b="b"/>
              <a:pathLst>
                <a:path w="16337" h="35446" extrusionOk="0">
                  <a:moveTo>
                    <a:pt x="16336" y="1"/>
                  </a:moveTo>
                  <a:cubicBezTo>
                    <a:pt x="15967" y="429"/>
                    <a:pt x="15598" y="870"/>
                    <a:pt x="15193" y="1299"/>
                  </a:cubicBezTo>
                  <a:cubicBezTo>
                    <a:pt x="14705" y="1834"/>
                    <a:pt x="14145" y="2358"/>
                    <a:pt x="13526" y="2894"/>
                  </a:cubicBezTo>
                  <a:cubicBezTo>
                    <a:pt x="12026" y="4204"/>
                    <a:pt x="10478" y="5251"/>
                    <a:pt x="8990" y="6299"/>
                  </a:cubicBezTo>
                  <a:cubicBezTo>
                    <a:pt x="6430" y="8073"/>
                    <a:pt x="4013" y="9740"/>
                    <a:pt x="2418" y="12217"/>
                  </a:cubicBezTo>
                  <a:cubicBezTo>
                    <a:pt x="2311" y="12419"/>
                    <a:pt x="2192" y="12609"/>
                    <a:pt x="2084" y="12776"/>
                  </a:cubicBezTo>
                  <a:cubicBezTo>
                    <a:pt x="382" y="15657"/>
                    <a:pt x="1" y="19301"/>
                    <a:pt x="882" y="24289"/>
                  </a:cubicBezTo>
                  <a:cubicBezTo>
                    <a:pt x="953" y="24718"/>
                    <a:pt x="1025" y="25171"/>
                    <a:pt x="1120" y="25587"/>
                  </a:cubicBezTo>
                  <a:cubicBezTo>
                    <a:pt x="1334" y="26766"/>
                    <a:pt x="1561" y="28004"/>
                    <a:pt x="1668" y="29207"/>
                  </a:cubicBezTo>
                  <a:cubicBezTo>
                    <a:pt x="1692" y="29481"/>
                    <a:pt x="1715" y="29766"/>
                    <a:pt x="1727" y="30052"/>
                  </a:cubicBezTo>
                  <a:cubicBezTo>
                    <a:pt x="1834" y="31850"/>
                    <a:pt x="1668" y="33291"/>
                    <a:pt x="1239" y="34588"/>
                  </a:cubicBezTo>
                  <a:cubicBezTo>
                    <a:pt x="1132" y="34886"/>
                    <a:pt x="1025" y="35172"/>
                    <a:pt x="906" y="35446"/>
                  </a:cubicBezTo>
                  <a:lnTo>
                    <a:pt x="953" y="35446"/>
                  </a:lnTo>
                  <a:cubicBezTo>
                    <a:pt x="1072" y="35160"/>
                    <a:pt x="1180" y="34886"/>
                    <a:pt x="1275" y="34588"/>
                  </a:cubicBezTo>
                  <a:cubicBezTo>
                    <a:pt x="1715" y="33291"/>
                    <a:pt x="1870" y="31850"/>
                    <a:pt x="1775" y="30040"/>
                  </a:cubicBezTo>
                  <a:cubicBezTo>
                    <a:pt x="1751" y="29754"/>
                    <a:pt x="1727" y="29457"/>
                    <a:pt x="1715" y="29183"/>
                  </a:cubicBezTo>
                  <a:cubicBezTo>
                    <a:pt x="1608" y="27969"/>
                    <a:pt x="1382" y="26742"/>
                    <a:pt x="1156" y="25575"/>
                  </a:cubicBezTo>
                  <a:cubicBezTo>
                    <a:pt x="1084" y="25135"/>
                    <a:pt x="1001" y="24706"/>
                    <a:pt x="918" y="24278"/>
                  </a:cubicBezTo>
                  <a:cubicBezTo>
                    <a:pt x="37" y="19325"/>
                    <a:pt x="429" y="15657"/>
                    <a:pt x="2120" y="12788"/>
                  </a:cubicBezTo>
                  <a:cubicBezTo>
                    <a:pt x="2227" y="12621"/>
                    <a:pt x="2334" y="12431"/>
                    <a:pt x="2454" y="12240"/>
                  </a:cubicBezTo>
                  <a:cubicBezTo>
                    <a:pt x="4025" y="9764"/>
                    <a:pt x="6442" y="8097"/>
                    <a:pt x="9002" y="6323"/>
                  </a:cubicBezTo>
                  <a:cubicBezTo>
                    <a:pt x="10502" y="5299"/>
                    <a:pt x="12050" y="4227"/>
                    <a:pt x="13550" y="2918"/>
                  </a:cubicBezTo>
                  <a:cubicBezTo>
                    <a:pt x="14181" y="2382"/>
                    <a:pt x="14729" y="1858"/>
                    <a:pt x="15217" y="1322"/>
                  </a:cubicBezTo>
                  <a:cubicBezTo>
                    <a:pt x="15610" y="906"/>
                    <a:pt x="15979" y="489"/>
                    <a:pt x="16336" y="84"/>
                  </a:cubicBezTo>
                  <a:lnTo>
                    <a:pt x="16336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4146350" y="2351600"/>
              <a:ext cx="392625" cy="856975"/>
            </a:xfrm>
            <a:custGeom>
              <a:avLst/>
              <a:gdLst/>
              <a:ahLst/>
              <a:cxnLst/>
              <a:rect l="l" t="t" r="r" b="b"/>
              <a:pathLst>
                <a:path w="15705" h="34279" extrusionOk="0">
                  <a:moveTo>
                    <a:pt x="15704" y="1"/>
                  </a:moveTo>
                  <a:cubicBezTo>
                    <a:pt x="15240" y="537"/>
                    <a:pt x="14728" y="1061"/>
                    <a:pt x="14216" y="1608"/>
                  </a:cubicBezTo>
                  <a:cubicBezTo>
                    <a:pt x="13716" y="2120"/>
                    <a:pt x="13180" y="2620"/>
                    <a:pt x="12561" y="3156"/>
                  </a:cubicBezTo>
                  <a:cubicBezTo>
                    <a:pt x="11299" y="4239"/>
                    <a:pt x="10037" y="5192"/>
                    <a:pt x="8811" y="6121"/>
                  </a:cubicBezTo>
                  <a:cubicBezTo>
                    <a:pt x="6025" y="8204"/>
                    <a:pt x="3620" y="10002"/>
                    <a:pt x="2107" y="12752"/>
                  </a:cubicBezTo>
                  <a:cubicBezTo>
                    <a:pt x="2012" y="12955"/>
                    <a:pt x="1905" y="13145"/>
                    <a:pt x="1810" y="13324"/>
                  </a:cubicBezTo>
                  <a:cubicBezTo>
                    <a:pt x="0" y="16908"/>
                    <a:pt x="417" y="21301"/>
                    <a:pt x="1000" y="24718"/>
                  </a:cubicBezTo>
                  <a:lnTo>
                    <a:pt x="1131" y="25480"/>
                  </a:lnTo>
                  <a:cubicBezTo>
                    <a:pt x="1357" y="26826"/>
                    <a:pt x="1596" y="28207"/>
                    <a:pt x="1655" y="29576"/>
                  </a:cubicBezTo>
                  <a:cubicBezTo>
                    <a:pt x="1667" y="29838"/>
                    <a:pt x="1679" y="30124"/>
                    <a:pt x="1679" y="30409"/>
                  </a:cubicBezTo>
                  <a:cubicBezTo>
                    <a:pt x="1703" y="31910"/>
                    <a:pt x="1536" y="33148"/>
                    <a:pt x="1179" y="34279"/>
                  </a:cubicBezTo>
                  <a:lnTo>
                    <a:pt x="1215" y="34279"/>
                  </a:lnTo>
                  <a:cubicBezTo>
                    <a:pt x="1584" y="33184"/>
                    <a:pt x="1738" y="31933"/>
                    <a:pt x="1726" y="30421"/>
                  </a:cubicBezTo>
                  <a:cubicBezTo>
                    <a:pt x="1726" y="30147"/>
                    <a:pt x="1715" y="29862"/>
                    <a:pt x="1703" y="29576"/>
                  </a:cubicBezTo>
                  <a:cubicBezTo>
                    <a:pt x="1631" y="28207"/>
                    <a:pt x="1405" y="26802"/>
                    <a:pt x="1179" y="25468"/>
                  </a:cubicBezTo>
                  <a:lnTo>
                    <a:pt x="1036" y="24706"/>
                  </a:lnTo>
                  <a:cubicBezTo>
                    <a:pt x="476" y="21301"/>
                    <a:pt x="48" y="16920"/>
                    <a:pt x="1857" y="13336"/>
                  </a:cubicBezTo>
                  <a:cubicBezTo>
                    <a:pt x="1953" y="13169"/>
                    <a:pt x="2048" y="12967"/>
                    <a:pt x="2143" y="12788"/>
                  </a:cubicBezTo>
                  <a:cubicBezTo>
                    <a:pt x="3643" y="10050"/>
                    <a:pt x="6048" y="8252"/>
                    <a:pt x="8823" y="6168"/>
                  </a:cubicBezTo>
                  <a:cubicBezTo>
                    <a:pt x="10049" y="5240"/>
                    <a:pt x="11323" y="4299"/>
                    <a:pt x="12597" y="3204"/>
                  </a:cubicBezTo>
                  <a:cubicBezTo>
                    <a:pt x="13216" y="2668"/>
                    <a:pt x="13764" y="2144"/>
                    <a:pt x="14240" y="1644"/>
                  </a:cubicBezTo>
                  <a:cubicBezTo>
                    <a:pt x="14752" y="1120"/>
                    <a:pt x="15240" y="596"/>
                    <a:pt x="15704" y="72"/>
                  </a:cubicBezTo>
                  <a:lnTo>
                    <a:pt x="1570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165675" y="2381975"/>
              <a:ext cx="373300" cy="826600"/>
            </a:xfrm>
            <a:custGeom>
              <a:avLst/>
              <a:gdLst/>
              <a:ahLst/>
              <a:cxnLst/>
              <a:rect l="l" t="t" r="r" b="b"/>
              <a:pathLst>
                <a:path w="14932" h="33064" extrusionOk="0">
                  <a:moveTo>
                    <a:pt x="14931" y="0"/>
                  </a:moveTo>
                  <a:cubicBezTo>
                    <a:pt x="14372" y="596"/>
                    <a:pt x="13765" y="1215"/>
                    <a:pt x="13110" y="1858"/>
                  </a:cubicBezTo>
                  <a:cubicBezTo>
                    <a:pt x="12622" y="2334"/>
                    <a:pt x="12098" y="2810"/>
                    <a:pt x="11455" y="3370"/>
                  </a:cubicBezTo>
                  <a:cubicBezTo>
                    <a:pt x="10502" y="4191"/>
                    <a:pt x="9574" y="4953"/>
                    <a:pt x="8645" y="5680"/>
                  </a:cubicBezTo>
                  <a:cubicBezTo>
                    <a:pt x="5656" y="8073"/>
                    <a:pt x="3085" y="10133"/>
                    <a:pt x="1668" y="13240"/>
                  </a:cubicBezTo>
                  <a:cubicBezTo>
                    <a:pt x="1573" y="13419"/>
                    <a:pt x="1501" y="13597"/>
                    <a:pt x="1418" y="13812"/>
                  </a:cubicBezTo>
                  <a:cubicBezTo>
                    <a:pt x="1" y="17157"/>
                    <a:pt x="358" y="21205"/>
                    <a:pt x="977" y="25087"/>
                  </a:cubicBezTo>
                  <a:cubicBezTo>
                    <a:pt x="1215" y="26646"/>
                    <a:pt x="1477" y="28278"/>
                    <a:pt x="1489" y="29897"/>
                  </a:cubicBezTo>
                  <a:cubicBezTo>
                    <a:pt x="1489" y="30183"/>
                    <a:pt x="1489" y="30456"/>
                    <a:pt x="1477" y="30718"/>
                  </a:cubicBezTo>
                  <a:cubicBezTo>
                    <a:pt x="1442" y="31576"/>
                    <a:pt x="1334" y="32350"/>
                    <a:pt x="1192" y="33064"/>
                  </a:cubicBezTo>
                  <a:lnTo>
                    <a:pt x="1239" y="33064"/>
                  </a:lnTo>
                  <a:cubicBezTo>
                    <a:pt x="1406" y="32361"/>
                    <a:pt x="1489" y="31588"/>
                    <a:pt x="1537" y="30730"/>
                  </a:cubicBezTo>
                  <a:cubicBezTo>
                    <a:pt x="1549" y="30456"/>
                    <a:pt x="1549" y="30194"/>
                    <a:pt x="1549" y="29897"/>
                  </a:cubicBezTo>
                  <a:cubicBezTo>
                    <a:pt x="1537" y="28278"/>
                    <a:pt x="1287" y="26646"/>
                    <a:pt x="1037" y="25087"/>
                  </a:cubicBezTo>
                  <a:cubicBezTo>
                    <a:pt x="430" y="21217"/>
                    <a:pt x="61" y="17181"/>
                    <a:pt x="1477" y="13835"/>
                  </a:cubicBezTo>
                  <a:cubicBezTo>
                    <a:pt x="1561" y="13645"/>
                    <a:pt x="1632" y="13454"/>
                    <a:pt x="1715" y="13276"/>
                  </a:cubicBezTo>
                  <a:cubicBezTo>
                    <a:pt x="3120" y="10180"/>
                    <a:pt x="5704" y="8120"/>
                    <a:pt x="8681" y="5727"/>
                  </a:cubicBezTo>
                  <a:cubicBezTo>
                    <a:pt x="9586" y="5001"/>
                    <a:pt x="10538" y="4239"/>
                    <a:pt x="11491" y="3417"/>
                  </a:cubicBezTo>
                  <a:cubicBezTo>
                    <a:pt x="12133" y="2870"/>
                    <a:pt x="12669" y="2382"/>
                    <a:pt x="13145" y="1905"/>
                  </a:cubicBezTo>
                  <a:cubicBezTo>
                    <a:pt x="13777" y="1262"/>
                    <a:pt x="14372" y="667"/>
                    <a:pt x="14931" y="72"/>
                  </a:cubicBezTo>
                  <a:lnTo>
                    <a:pt x="1493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183550" y="2413825"/>
              <a:ext cx="356025" cy="795950"/>
            </a:xfrm>
            <a:custGeom>
              <a:avLst/>
              <a:gdLst/>
              <a:ahLst/>
              <a:cxnLst/>
              <a:rect l="l" t="t" r="r" b="b"/>
              <a:pathLst>
                <a:path w="14241" h="31838" extrusionOk="0">
                  <a:moveTo>
                    <a:pt x="14240" y="0"/>
                  </a:moveTo>
                  <a:cubicBezTo>
                    <a:pt x="13526" y="715"/>
                    <a:pt x="12800" y="1417"/>
                    <a:pt x="12085" y="2084"/>
                  </a:cubicBezTo>
                  <a:cubicBezTo>
                    <a:pt x="11609" y="2548"/>
                    <a:pt x="11073" y="3013"/>
                    <a:pt x="10430" y="3560"/>
                  </a:cubicBezTo>
                  <a:cubicBezTo>
                    <a:pt x="9883" y="4036"/>
                    <a:pt x="9347" y="4477"/>
                    <a:pt x="8811" y="4929"/>
                  </a:cubicBezTo>
                  <a:cubicBezTo>
                    <a:pt x="5489" y="7727"/>
                    <a:pt x="2620" y="10132"/>
                    <a:pt x="1298" y="13704"/>
                  </a:cubicBezTo>
                  <a:cubicBezTo>
                    <a:pt x="1215" y="13883"/>
                    <a:pt x="1155" y="14073"/>
                    <a:pt x="1108" y="14264"/>
                  </a:cubicBezTo>
                  <a:lnTo>
                    <a:pt x="1108" y="14276"/>
                  </a:lnTo>
                  <a:cubicBezTo>
                    <a:pt x="0" y="17491"/>
                    <a:pt x="417" y="21241"/>
                    <a:pt x="1036" y="25432"/>
                  </a:cubicBezTo>
                  <a:cubicBezTo>
                    <a:pt x="1274" y="27027"/>
                    <a:pt x="1477" y="28611"/>
                    <a:pt x="1405" y="30183"/>
                  </a:cubicBezTo>
                  <a:cubicBezTo>
                    <a:pt x="1381" y="30444"/>
                    <a:pt x="1370" y="30718"/>
                    <a:pt x="1358" y="31004"/>
                  </a:cubicBezTo>
                  <a:cubicBezTo>
                    <a:pt x="1322" y="31290"/>
                    <a:pt x="1298" y="31564"/>
                    <a:pt x="1251" y="31838"/>
                  </a:cubicBezTo>
                  <a:lnTo>
                    <a:pt x="1298" y="31838"/>
                  </a:lnTo>
                  <a:cubicBezTo>
                    <a:pt x="1322" y="31540"/>
                    <a:pt x="1358" y="31254"/>
                    <a:pt x="1381" y="30968"/>
                  </a:cubicBezTo>
                  <a:cubicBezTo>
                    <a:pt x="1417" y="30706"/>
                    <a:pt x="1429" y="30421"/>
                    <a:pt x="1429" y="30147"/>
                  </a:cubicBezTo>
                  <a:cubicBezTo>
                    <a:pt x="1501" y="28575"/>
                    <a:pt x="1298" y="26992"/>
                    <a:pt x="1072" y="25408"/>
                  </a:cubicBezTo>
                  <a:cubicBezTo>
                    <a:pt x="441" y="21205"/>
                    <a:pt x="12" y="17491"/>
                    <a:pt x="1131" y="14276"/>
                  </a:cubicBezTo>
                  <a:lnTo>
                    <a:pt x="1131" y="14264"/>
                  </a:lnTo>
                  <a:cubicBezTo>
                    <a:pt x="1191" y="14073"/>
                    <a:pt x="1262" y="13883"/>
                    <a:pt x="1322" y="13704"/>
                  </a:cubicBezTo>
                  <a:cubicBezTo>
                    <a:pt x="2655" y="10156"/>
                    <a:pt x="5501" y="7739"/>
                    <a:pt x="8847" y="4953"/>
                  </a:cubicBezTo>
                  <a:cubicBezTo>
                    <a:pt x="9359" y="4513"/>
                    <a:pt x="9918" y="4060"/>
                    <a:pt x="10466" y="3584"/>
                  </a:cubicBezTo>
                  <a:cubicBezTo>
                    <a:pt x="11109" y="3036"/>
                    <a:pt x="11621" y="2572"/>
                    <a:pt x="12121" y="2120"/>
                  </a:cubicBezTo>
                  <a:cubicBezTo>
                    <a:pt x="12811" y="1465"/>
                    <a:pt x="13526" y="774"/>
                    <a:pt x="14240" y="60"/>
                  </a:cubicBezTo>
                  <a:lnTo>
                    <a:pt x="1424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4199625" y="2445375"/>
              <a:ext cx="339350" cy="763200"/>
            </a:xfrm>
            <a:custGeom>
              <a:avLst/>
              <a:gdLst/>
              <a:ahLst/>
              <a:cxnLst/>
              <a:rect l="l" t="t" r="r" b="b"/>
              <a:pathLst>
                <a:path w="13574" h="30528" extrusionOk="0">
                  <a:moveTo>
                    <a:pt x="13573" y="0"/>
                  </a:moveTo>
                  <a:cubicBezTo>
                    <a:pt x="12930" y="584"/>
                    <a:pt x="12276" y="1179"/>
                    <a:pt x="11585" y="1810"/>
                  </a:cubicBezTo>
                  <a:lnTo>
                    <a:pt x="11085" y="2263"/>
                  </a:lnTo>
                  <a:cubicBezTo>
                    <a:pt x="10537" y="2763"/>
                    <a:pt x="9966" y="3251"/>
                    <a:pt x="9442" y="3691"/>
                  </a:cubicBezTo>
                  <a:cubicBezTo>
                    <a:pt x="5382" y="7168"/>
                    <a:pt x="2179" y="9918"/>
                    <a:pt x="965" y="14109"/>
                  </a:cubicBezTo>
                  <a:cubicBezTo>
                    <a:pt x="917" y="14288"/>
                    <a:pt x="858" y="14466"/>
                    <a:pt x="810" y="14645"/>
                  </a:cubicBezTo>
                  <a:lnTo>
                    <a:pt x="798" y="14693"/>
                  </a:lnTo>
                  <a:cubicBezTo>
                    <a:pt x="0" y="17729"/>
                    <a:pt x="488" y="21182"/>
                    <a:pt x="1012" y="24825"/>
                  </a:cubicBezTo>
                  <a:lnTo>
                    <a:pt x="1143" y="25718"/>
                  </a:lnTo>
                  <a:cubicBezTo>
                    <a:pt x="1358" y="27206"/>
                    <a:pt x="1512" y="28813"/>
                    <a:pt x="1370" y="30409"/>
                  </a:cubicBezTo>
                  <a:cubicBezTo>
                    <a:pt x="1370" y="30456"/>
                    <a:pt x="1358" y="30480"/>
                    <a:pt x="1358" y="30528"/>
                  </a:cubicBezTo>
                  <a:lnTo>
                    <a:pt x="1393" y="30528"/>
                  </a:lnTo>
                  <a:cubicBezTo>
                    <a:pt x="1393" y="30504"/>
                    <a:pt x="1393" y="30468"/>
                    <a:pt x="1417" y="30421"/>
                  </a:cubicBezTo>
                  <a:cubicBezTo>
                    <a:pt x="1560" y="28837"/>
                    <a:pt x="1393" y="27230"/>
                    <a:pt x="1191" y="25742"/>
                  </a:cubicBezTo>
                  <a:cubicBezTo>
                    <a:pt x="1143" y="25444"/>
                    <a:pt x="1096" y="25146"/>
                    <a:pt x="1060" y="24825"/>
                  </a:cubicBezTo>
                  <a:cubicBezTo>
                    <a:pt x="536" y="21182"/>
                    <a:pt x="60" y="17741"/>
                    <a:pt x="846" y="14705"/>
                  </a:cubicBezTo>
                  <a:lnTo>
                    <a:pt x="858" y="14669"/>
                  </a:lnTo>
                  <a:cubicBezTo>
                    <a:pt x="905" y="14490"/>
                    <a:pt x="953" y="14312"/>
                    <a:pt x="1012" y="14133"/>
                  </a:cubicBezTo>
                  <a:cubicBezTo>
                    <a:pt x="2215" y="9942"/>
                    <a:pt x="5430" y="7204"/>
                    <a:pt x="9478" y="3727"/>
                  </a:cubicBezTo>
                  <a:cubicBezTo>
                    <a:pt x="10002" y="3275"/>
                    <a:pt x="10561" y="2786"/>
                    <a:pt x="11109" y="2298"/>
                  </a:cubicBezTo>
                  <a:lnTo>
                    <a:pt x="11621" y="1834"/>
                  </a:lnTo>
                  <a:cubicBezTo>
                    <a:pt x="12288" y="1239"/>
                    <a:pt x="12942" y="643"/>
                    <a:pt x="13573" y="60"/>
                  </a:cubicBezTo>
                  <a:lnTo>
                    <a:pt x="135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4217175" y="2479300"/>
              <a:ext cx="321800" cy="730175"/>
            </a:xfrm>
            <a:custGeom>
              <a:avLst/>
              <a:gdLst/>
              <a:ahLst/>
              <a:cxnLst/>
              <a:rect l="l" t="t" r="r" b="b"/>
              <a:pathLst>
                <a:path w="12872" h="29207" extrusionOk="0">
                  <a:moveTo>
                    <a:pt x="12871" y="1"/>
                  </a:moveTo>
                  <a:cubicBezTo>
                    <a:pt x="12562" y="274"/>
                    <a:pt x="12240" y="536"/>
                    <a:pt x="11919" y="810"/>
                  </a:cubicBezTo>
                  <a:cubicBezTo>
                    <a:pt x="11312" y="1310"/>
                    <a:pt x="10681" y="1834"/>
                    <a:pt x="10062" y="2370"/>
                  </a:cubicBezTo>
                  <a:cubicBezTo>
                    <a:pt x="9740" y="2632"/>
                    <a:pt x="9419" y="2918"/>
                    <a:pt x="9097" y="3192"/>
                  </a:cubicBezTo>
                  <a:cubicBezTo>
                    <a:pt x="8883" y="3382"/>
                    <a:pt x="8645" y="3573"/>
                    <a:pt x="8418" y="3763"/>
                  </a:cubicBezTo>
                  <a:cubicBezTo>
                    <a:pt x="6716" y="5216"/>
                    <a:pt x="4799" y="6942"/>
                    <a:pt x="3346" y="8787"/>
                  </a:cubicBezTo>
                  <a:cubicBezTo>
                    <a:pt x="1906" y="10609"/>
                    <a:pt x="989" y="12478"/>
                    <a:pt x="596" y="14467"/>
                  </a:cubicBezTo>
                  <a:cubicBezTo>
                    <a:pt x="548" y="14645"/>
                    <a:pt x="513" y="14836"/>
                    <a:pt x="489" y="15014"/>
                  </a:cubicBezTo>
                  <a:lnTo>
                    <a:pt x="489" y="15062"/>
                  </a:lnTo>
                  <a:cubicBezTo>
                    <a:pt x="1" y="17693"/>
                    <a:pt x="429" y="20610"/>
                    <a:pt x="870" y="23694"/>
                  </a:cubicBezTo>
                  <a:cubicBezTo>
                    <a:pt x="977" y="24444"/>
                    <a:pt x="1096" y="25218"/>
                    <a:pt x="1203" y="25992"/>
                  </a:cubicBezTo>
                  <a:cubicBezTo>
                    <a:pt x="1322" y="26956"/>
                    <a:pt x="1430" y="28052"/>
                    <a:pt x="1394" y="29207"/>
                  </a:cubicBezTo>
                  <a:lnTo>
                    <a:pt x="1441" y="29207"/>
                  </a:lnTo>
                  <a:cubicBezTo>
                    <a:pt x="1465" y="28040"/>
                    <a:pt x="1358" y="26933"/>
                    <a:pt x="1251" y="25968"/>
                  </a:cubicBezTo>
                  <a:cubicBezTo>
                    <a:pt x="1144" y="25194"/>
                    <a:pt x="1037" y="24420"/>
                    <a:pt x="918" y="23682"/>
                  </a:cubicBezTo>
                  <a:cubicBezTo>
                    <a:pt x="465" y="20598"/>
                    <a:pt x="36" y="17693"/>
                    <a:pt x="537" y="15062"/>
                  </a:cubicBezTo>
                  <a:lnTo>
                    <a:pt x="537" y="15014"/>
                  </a:lnTo>
                  <a:cubicBezTo>
                    <a:pt x="560" y="14836"/>
                    <a:pt x="608" y="14645"/>
                    <a:pt x="632" y="14467"/>
                  </a:cubicBezTo>
                  <a:cubicBezTo>
                    <a:pt x="1489" y="10395"/>
                    <a:pt x="4144" y="7478"/>
                    <a:pt x="8454" y="3799"/>
                  </a:cubicBezTo>
                  <a:cubicBezTo>
                    <a:pt x="8669" y="3608"/>
                    <a:pt x="8907" y="3406"/>
                    <a:pt x="9133" y="3215"/>
                  </a:cubicBezTo>
                  <a:cubicBezTo>
                    <a:pt x="9442" y="2953"/>
                    <a:pt x="9776" y="2680"/>
                    <a:pt x="10085" y="2394"/>
                  </a:cubicBezTo>
                  <a:cubicBezTo>
                    <a:pt x="10716" y="1858"/>
                    <a:pt x="11336" y="1346"/>
                    <a:pt x="11943" y="834"/>
                  </a:cubicBezTo>
                  <a:cubicBezTo>
                    <a:pt x="12264" y="572"/>
                    <a:pt x="12574" y="310"/>
                    <a:pt x="12871" y="60"/>
                  </a:cubicBezTo>
                  <a:lnTo>
                    <a:pt x="1287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4232075" y="2514425"/>
              <a:ext cx="306600" cy="693850"/>
            </a:xfrm>
            <a:custGeom>
              <a:avLst/>
              <a:gdLst/>
              <a:ahLst/>
              <a:cxnLst/>
              <a:rect l="l" t="t" r="r" b="b"/>
              <a:pathLst>
                <a:path w="12264" h="27754" extrusionOk="0">
                  <a:moveTo>
                    <a:pt x="12264" y="1"/>
                  </a:moveTo>
                  <a:cubicBezTo>
                    <a:pt x="12264" y="1"/>
                    <a:pt x="12240" y="1"/>
                    <a:pt x="12240" y="12"/>
                  </a:cubicBezTo>
                  <a:cubicBezTo>
                    <a:pt x="11216" y="786"/>
                    <a:pt x="10156" y="1584"/>
                    <a:pt x="9108" y="2441"/>
                  </a:cubicBezTo>
                  <a:lnTo>
                    <a:pt x="9049" y="2501"/>
                  </a:lnTo>
                  <a:cubicBezTo>
                    <a:pt x="8525" y="2918"/>
                    <a:pt x="8001" y="3358"/>
                    <a:pt x="7477" y="3787"/>
                  </a:cubicBezTo>
                  <a:cubicBezTo>
                    <a:pt x="5298" y="5656"/>
                    <a:pt x="3762" y="7275"/>
                    <a:pt x="2631" y="8895"/>
                  </a:cubicBezTo>
                  <a:cubicBezTo>
                    <a:pt x="1334" y="10776"/>
                    <a:pt x="572" y="12681"/>
                    <a:pt x="310" y="14764"/>
                  </a:cubicBezTo>
                  <a:cubicBezTo>
                    <a:pt x="274" y="14955"/>
                    <a:pt x="262" y="15145"/>
                    <a:pt x="250" y="15324"/>
                  </a:cubicBezTo>
                  <a:lnTo>
                    <a:pt x="250" y="15336"/>
                  </a:lnTo>
                  <a:cubicBezTo>
                    <a:pt x="0" y="17634"/>
                    <a:pt x="417" y="20098"/>
                    <a:pt x="834" y="22706"/>
                  </a:cubicBezTo>
                  <a:cubicBezTo>
                    <a:pt x="1012" y="23825"/>
                    <a:pt x="1203" y="24980"/>
                    <a:pt x="1334" y="26135"/>
                  </a:cubicBezTo>
                  <a:cubicBezTo>
                    <a:pt x="1405" y="26706"/>
                    <a:pt x="1441" y="27242"/>
                    <a:pt x="1465" y="27754"/>
                  </a:cubicBezTo>
                  <a:lnTo>
                    <a:pt x="1512" y="27754"/>
                  </a:lnTo>
                  <a:cubicBezTo>
                    <a:pt x="1512" y="27278"/>
                    <a:pt x="1465" y="26742"/>
                    <a:pt x="1393" y="26147"/>
                  </a:cubicBezTo>
                  <a:cubicBezTo>
                    <a:pt x="1262" y="24980"/>
                    <a:pt x="1060" y="23837"/>
                    <a:pt x="881" y="22718"/>
                  </a:cubicBezTo>
                  <a:cubicBezTo>
                    <a:pt x="453" y="20122"/>
                    <a:pt x="60" y="17646"/>
                    <a:pt x="310" y="15360"/>
                  </a:cubicBezTo>
                  <a:lnTo>
                    <a:pt x="310" y="15336"/>
                  </a:lnTo>
                  <a:cubicBezTo>
                    <a:pt x="322" y="15145"/>
                    <a:pt x="345" y="14955"/>
                    <a:pt x="369" y="14776"/>
                  </a:cubicBezTo>
                  <a:cubicBezTo>
                    <a:pt x="631" y="12705"/>
                    <a:pt x="1393" y="10800"/>
                    <a:pt x="2667" y="8942"/>
                  </a:cubicBezTo>
                  <a:cubicBezTo>
                    <a:pt x="3798" y="7323"/>
                    <a:pt x="5334" y="5692"/>
                    <a:pt x="7513" y="3834"/>
                  </a:cubicBezTo>
                  <a:cubicBezTo>
                    <a:pt x="8025" y="3394"/>
                    <a:pt x="8561" y="2953"/>
                    <a:pt x="9073" y="2537"/>
                  </a:cubicBezTo>
                  <a:lnTo>
                    <a:pt x="9132" y="2477"/>
                  </a:lnTo>
                  <a:cubicBezTo>
                    <a:pt x="10192" y="1632"/>
                    <a:pt x="11251" y="834"/>
                    <a:pt x="12264" y="60"/>
                  </a:cubicBezTo>
                  <a:lnTo>
                    <a:pt x="1226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4246050" y="2550750"/>
              <a:ext cx="293225" cy="658725"/>
            </a:xfrm>
            <a:custGeom>
              <a:avLst/>
              <a:gdLst/>
              <a:ahLst/>
              <a:cxnLst/>
              <a:rect l="l" t="t" r="r" b="b"/>
              <a:pathLst>
                <a:path w="11729" h="26349" extrusionOk="0">
                  <a:moveTo>
                    <a:pt x="11728" y="0"/>
                  </a:moveTo>
                  <a:cubicBezTo>
                    <a:pt x="10573" y="774"/>
                    <a:pt x="9395" y="1584"/>
                    <a:pt x="8228" y="2477"/>
                  </a:cubicBezTo>
                  <a:cubicBezTo>
                    <a:pt x="7573" y="2977"/>
                    <a:pt x="7073" y="3393"/>
                    <a:pt x="6597" y="3786"/>
                  </a:cubicBezTo>
                  <a:cubicBezTo>
                    <a:pt x="4537" y="5525"/>
                    <a:pt x="3025" y="7239"/>
                    <a:pt x="1965" y="8989"/>
                  </a:cubicBezTo>
                  <a:cubicBezTo>
                    <a:pt x="822" y="10894"/>
                    <a:pt x="215" y="12871"/>
                    <a:pt x="96" y="15038"/>
                  </a:cubicBezTo>
                  <a:cubicBezTo>
                    <a:pt x="72" y="15228"/>
                    <a:pt x="72" y="15431"/>
                    <a:pt x="60" y="15633"/>
                  </a:cubicBezTo>
                  <a:cubicBezTo>
                    <a:pt x="1" y="17633"/>
                    <a:pt x="405" y="19741"/>
                    <a:pt x="834" y="21955"/>
                  </a:cubicBezTo>
                  <a:cubicBezTo>
                    <a:pt x="1108" y="23372"/>
                    <a:pt x="1382" y="24837"/>
                    <a:pt x="1548" y="26301"/>
                  </a:cubicBezTo>
                  <a:lnTo>
                    <a:pt x="1548" y="26349"/>
                  </a:lnTo>
                  <a:lnTo>
                    <a:pt x="1596" y="26349"/>
                  </a:lnTo>
                  <a:lnTo>
                    <a:pt x="1596" y="26289"/>
                  </a:lnTo>
                  <a:cubicBezTo>
                    <a:pt x="1429" y="24813"/>
                    <a:pt x="1144" y="23348"/>
                    <a:pt x="882" y="21943"/>
                  </a:cubicBezTo>
                  <a:cubicBezTo>
                    <a:pt x="453" y="19717"/>
                    <a:pt x="48" y="17621"/>
                    <a:pt x="108" y="15609"/>
                  </a:cubicBezTo>
                  <a:cubicBezTo>
                    <a:pt x="108" y="15419"/>
                    <a:pt x="120" y="15204"/>
                    <a:pt x="132" y="15014"/>
                  </a:cubicBezTo>
                  <a:cubicBezTo>
                    <a:pt x="251" y="12871"/>
                    <a:pt x="870" y="10906"/>
                    <a:pt x="2013" y="9001"/>
                  </a:cubicBezTo>
                  <a:cubicBezTo>
                    <a:pt x="3072" y="7251"/>
                    <a:pt x="4585" y="5548"/>
                    <a:pt x="6644" y="3810"/>
                  </a:cubicBezTo>
                  <a:cubicBezTo>
                    <a:pt x="7097" y="3405"/>
                    <a:pt x="7609" y="3012"/>
                    <a:pt x="8264" y="2500"/>
                  </a:cubicBezTo>
                  <a:cubicBezTo>
                    <a:pt x="9407" y="1607"/>
                    <a:pt x="10585" y="822"/>
                    <a:pt x="11728" y="60"/>
                  </a:cubicBezTo>
                  <a:lnTo>
                    <a:pt x="1172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4009725" y="2209925"/>
              <a:ext cx="530725" cy="1000450"/>
            </a:xfrm>
            <a:custGeom>
              <a:avLst/>
              <a:gdLst/>
              <a:ahLst/>
              <a:cxnLst/>
              <a:rect l="l" t="t" r="r" b="b"/>
              <a:pathLst>
                <a:path w="21229" h="40018" extrusionOk="0">
                  <a:moveTo>
                    <a:pt x="21229" y="1"/>
                  </a:moveTo>
                  <a:lnTo>
                    <a:pt x="21122" y="155"/>
                  </a:lnTo>
                  <a:cubicBezTo>
                    <a:pt x="20669" y="691"/>
                    <a:pt x="20181" y="1179"/>
                    <a:pt x="19634" y="1667"/>
                  </a:cubicBezTo>
                  <a:cubicBezTo>
                    <a:pt x="17562" y="3477"/>
                    <a:pt x="15121" y="4620"/>
                    <a:pt x="12752" y="5716"/>
                  </a:cubicBezTo>
                  <a:cubicBezTo>
                    <a:pt x="10228" y="6894"/>
                    <a:pt x="7834" y="8025"/>
                    <a:pt x="5894" y="9883"/>
                  </a:cubicBezTo>
                  <a:cubicBezTo>
                    <a:pt x="5739" y="10049"/>
                    <a:pt x="5560" y="10228"/>
                    <a:pt x="5382" y="10418"/>
                  </a:cubicBezTo>
                  <a:cubicBezTo>
                    <a:pt x="2560" y="13443"/>
                    <a:pt x="1607" y="17610"/>
                    <a:pt x="2619" y="22479"/>
                  </a:cubicBezTo>
                  <a:cubicBezTo>
                    <a:pt x="2834" y="23515"/>
                    <a:pt x="3143" y="24575"/>
                    <a:pt x="3429" y="25599"/>
                  </a:cubicBezTo>
                  <a:cubicBezTo>
                    <a:pt x="3620" y="26266"/>
                    <a:pt x="3810" y="26956"/>
                    <a:pt x="3977" y="27623"/>
                  </a:cubicBezTo>
                  <a:cubicBezTo>
                    <a:pt x="4072" y="27968"/>
                    <a:pt x="4143" y="28266"/>
                    <a:pt x="4203" y="28528"/>
                  </a:cubicBezTo>
                  <a:cubicBezTo>
                    <a:pt x="4513" y="29921"/>
                    <a:pt x="4846" y="31731"/>
                    <a:pt x="4584" y="33528"/>
                  </a:cubicBezTo>
                  <a:cubicBezTo>
                    <a:pt x="4429" y="34648"/>
                    <a:pt x="4084" y="35648"/>
                    <a:pt x="3536" y="36565"/>
                  </a:cubicBezTo>
                  <a:cubicBezTo>
                    <a:pt x="3024" y="37422"/>
                    <a:pt x="2131" y="38696"/>
                    <a:pt x="226" y="39886"/>
                  </a:cubicBezTo>
                  <a:lnTo>
                    <a:pt x="0" y="40017"/>
                  </a:lnTo>
                  <a:lnTo>
                    <a:pt x="357" y="40017"/>
                  </a:lnTo>
                  <a:lnTo>
                    <a:pt x="381" y="40005"/>
                  </a:lnTo>
                  <a:cubicBezTo>
                    <a:pt x="1810" y="39077"/>
                    <a:pt x="2917" y="37958"/>
                    <a:pt x="3691" y="36660"/>
                  </a:cubicBezTo>
                  <a:cubicBezTo>
                    <a:pt x="4263" y="35719"/>
                    <a:pt x="4596" y="34695"/>
                    <a:pt x="4763" y="33540"/>
                  </a:cubicBezTo>
                  <a:cubicBezTo>
                    <a:pt x="5025" y="31719"/>
                    <a:pt x="4691" y="29873"/>
                    <a:pt x="4382" y="28468"/>
                  </a:cubicBezTo>
                  <a:cubicBezTo>
                    <a:pt x="4322" y="28183"/>
                    <a:pt x="4251" y="27885"/>
                    <a:pt x="4155" y="27563"/>
                  </a:cubicBezTo>
                  <a:cubicBezTo>
                    <a:pt x="3989" y="26897"/>
                    <a:pt x="3798" y="26206"/>
                    <a:pt x="3608" y="25527"/>
                  </a:cubicBezTo>
                  <a:cubicBezTo>
                    <a:pt x="3310" y="24492"/>
                    <a:pt x="3012" y="23444"/>
                    <a:pt x="2798" y="22408"/>
                  </a:cubicBezTo>
                  <a:cubicBezTo>
                    <a:pt x="1810" y="17622"/>
                    <a:pt x="2739" y="13514"/>
                    <a:pt x="5513" y="10538"/>
                  </a:cubicBezTo>
                  <a:cubicBezTo>
                    <a:pt x="5679" y="10359"/>
                    <a:pt x="5858" y="10180"/>
                    <a:pt x="6013" y="10014"/>
                  </a:cubicBezTo>
                  <a:cubicBezTo>
                    <a:pt x="7918" y="8168"/>
                    <a:pt x="10299" y="7049"/>
                    <a:pt x="12823" y="5882"/>
                  </a:cubicBezTo>
                  <a:cubicBezTo>
                    <a:pt x="15181" y="4775"/>
                    <a:pt x="17645" y="3632"/>
                    <a:pt x="19741" y="1798"/>
                  </a:cubicBezTo>
                  <a:cubicBezTo>
                    <a:pt x="20288" y="1322"/>
                    <a:pt x="20765" y="834"/>
                    <a:pt x="21217" y="310"/>
                  </a:cubicBezTo>
                  <a:lnTo>
                    <a:pt x="21229" y="298"/>
                  </a:lnTo>
                  <a:lnTo>
                    <a:pt x="2122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4252300" y="2584375"/>
              <a:ext cx="288750" cy="626900"/>
            </a:xfrm>
            <a:custGeom>
              <a:avLst/>
              <a:gdLst/>
              <a:ahLst/>
              <a:cxnLst/>
              <a:rect l="l" t="t" r="r" b="b"/>
              <a:pathLst>
                <a:path w="11550" h="25076" extrusionOk="0">
                  <a:moveTo>
                    <a:pt x="11550" y="1"/>
                  </a:moveTo>
                  <a:lnTo>
                    <a:pt x="11431" y="60"/>
                  </a:lnTo>
                  <a:cubicBezTo>
                    <a:pt x="10276" y="739"/>
                    <a:pt x="8918" y="1560"/>
                    <a:pt x="7609" y="2525"/>
                  </a:cubicBezTo>
                  <a:cubicBezTo>
                    <a:pt x="7002" y="2977"/>
                    <a:pt x="6466" y="3394"/>
                    <a:pt x="5978" y="3811"/>
                  </a:cubicBezTo>
                  <a:cubicBezTo>
                    <a:pt x="1930" y="7216"/>
                    <a:pt x="1" y="11014"/>
                    <a:pt x="96" y="15383"/>
                  </a:cubicBezTo>
                  <a:cubicBezTo>
                    <a:pt x="96" y="15574"/>
                    <a:pt x="108" y="15752"/>
                    <a:pt x="108" y="15991"/>
                  </a:cubicBezTo>
                  <a:cubicBezTo>
                    <a:pt x="179" y="17753"/>
                    <a:pt x="596" y="19551"/>
                    <a:pt x="1037" y="21467"/>
                  </a:cubicBezTo>
                  <a:cubicBezTo>
                    <a:pt x="1298" y="22622"/>
                    <a:pt x="1560" y="23813"/>
                    <a:pt x="1763" y="25016"/>
                  </a:cubicBezTo>
                  <a:lnTo>
                    <a:pt x="1775" y="25075"/>
                  </a:lnTo>
                  <a:lnTo>
                    <a:pt x="1965" y="25075"/>
                  </a:lnTo>
                  <a:lnTo>
                    <a:pt x="1953" y="24980"/>
                  </a:lnTo>
                  <a:cubicBezTo>
                    <a:pt x="1763" y="23777"/>
                    <a:pt x="1477" y="22575"/>
                    <a:pt x="1227" y="21420"/>
                  </a:cubicBezTo>
                  <a:cubicBezTo>
                    <a:pt x="787" y="19515"/>
                    <a:pt x="370" y="17729"/>
                    <a:pt x="298" y="15979"/>
                  </a:cubicBezTo>
                  <a:cubicBezTo>
                    <a:pt x="286" y="15752"/>
                    <a:pt x="286" y="15562"/>
                    <a:pt x="286" y="15383"/>
                  </a:cubicBezTo>
                  <a:cubicBezTo>
                    <a:pt x="203" y="11061"/>
                    <a:pt x="2108" y="7335"/>
                    <a:pt x="6109" y="3953"/>
                  </a:cubicBezTo>
                  <a:cubicBezTo>
                    <a:pt x="6585" y="3549"/>
                    <a:pt x="7121" y="3132"/>
                    <a:pt x="7728" y="2691"/>
                  </a:cubicBezTo>
                  <a:cubicBezTo>
                    <a:pt x="9026" y="1739"/>
                    <a:pt x="10371" y="929"/>
                    <a:pt x="11526" y="262"/>
                  </a:cubicBezTo>
                  <a:lnTo>
                    <a:pt x="11550" y="251"/>
                  </a:lnTo>
                  <a:lnTo>
                    <a:pt x="115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0" name="Google Shape;760;p13"/>
          <p:cNvGrpSpPr/>
          <p:nvPr/>
        </p:nvGrpSpPr>
        <p:grpSpPr>
          <a:xfrm rot="10800000">
            <a:off x="-697518" y="-883351"/>
            <a:ext cx="1476712" cy="2782952"/>
            <a:chOff x="4009725" y="2209925"/>
            <a:chExt cx="531325" cy="1001350"/>
          </a:xfrm>
        </p:grpSpPr>
        <p:sp>
          <p:nvSpPr>
            <p:cNvPr id="761" name="Google Shape;761;p13"/>
            <p:cNvSpPr/>
            <p:nvPr/>
          </p:nvSpPr>
          <p:spPr>
            <a:xfrm>
              <a:off x="4061800" y="2240875"/>
              <a:ext cx="477775" cy="967400"/>
            </a:xfrm>
            <a:custGeom>
              <a:avLst/>
              <a:gdLst/>
              <a:ahLst/>
              <a:cxnLst/>
              <a:rect l="l" t="t" r="r" b="b"/>
              <a:pathLst>
                <a:path w="19111" h="38696" extrusionOk="0">
                  <a:moveTo>
                    <a:pt x="19110" y="1"/>
                  </a:moveTo>
                  <a:cubicBezTo>
                    <a:pt x="19063" y="60"/>
                    <a:pt x="19003" y="120"/>
                    <a:pt x="18967" y="179"/>
                  </a:cubicBezTo>
                  <a:cubicBezTo>
                    <a:pt x="18467" y="787"/>
                    <a:pt x="17920" y="1334"/>
                    <a:pt x="17277" y="1894"/>
                  </a:cubicBezTo>
                  <a:cubicBezTo>
                    <a:pt x="15300" y="3620"/>
                    <a:pt x="13074" y="4775"/>
                    <a:pt x="10895" y="5894"/>
                  </a:cubicBezTo>
                  <a:cubicBezTo>
                    <a:pt x="8395" y="7192"/>
                    <a:pt x="6049" y="8407"/>
                    <a:pt x="4216" y="10371"/>
                  </a:cubicBezTo>
                  <a:cubicBezTo>
                    <a:pt x="4061" y="10538"/>
                    <a:pt x="3918" y="10716"/>
                    <a:pt x="3739" y="10907"/>
                  </a:cubicBezTo>
                  <a:cubicBezTo>
                    <a:pt x="2430" y="12455"/>
                    <a:pt x="1584" y="14300"/>
                    <a:pt x="1203" y="16396"/>
                  </a:cubicBezTo>
                  <a:cubicBezTo>
                    <a:pt x="870" y="18336"/>
                    <a:pt x="929" y="20479"/>
                    <a:pt x="1382" y="22789"/>
                  </a:cubicBezTo>
                  <a:cubicBezTo>
                    <a:pt x="1560" y="23694"/>
                    <a:pt x="1799" y="24635"/>
                    <a:pt x="2025" y="25528"/>
                  </a:cubicBezTo>
                  <a:cubicBezTo>
                    <a:pt x="2215" y="26302"/>
                    <a:pt x="2430" y="27087"/>
                    <a:pt x="2596" y="27873"/>
                  </a:cubicBezTo>
                  <a:cubicBezTo>
                    <a:pt x="2656" y="28135"/>
                    <a:pt x="2715" y="28457"/>
                    <a:pt x="2775" y="28766"/>
                  </a:cubicBezTo>
                  <a:cubicBezTo>
                    <a:pt x="3144" y="30778"/>
                    <a:pt x="3203" y="32279"/>
                    <a:pt x="2953" y="33683"/>
                  </a:cubicBezTo>
                  <a:cubicBezTo>
                    <a:pt x="2739" y="34779"/>
                    <a:pt x="2370" y="35743"/>
                    <a:pt x="1799" y="36624"/>
                  </a:cubicBezTo>
                  <a:cubicBezTo>
                    <a:pt x="1310" y="37386"/>
                    <a:pt x="715" y="38065"/>
                    <a:pt x="1" y="38696"/>
                  </a:cubicBezTo>
                  <a:lnTo>
                    <a:pt x="72" y="38696"/>
                  </a:lnTo>
                  <a:cubicBezTo>
                    <a:pt x="775" y="38113"/>
                    <a:pt x="1358" y="37446"/>
                    <a:pt x="1846" y="36684"/>
                  </a:cubicBezTo>
                  <a:cubicBezTo>
                    <a:pt x="2418" y="35791"/>
                    <a:pt x="2799" y="34826"/>
                    <a:pt x="3013" y="33707"/>
                  </a:cubicBezTo>
                  <a:cubicBezTo>
                    <a:pt x="3263" y="32314"/>
                    <a:pt x="3215" y="30790"/>
                    <a:pt x="2834" y="28778"/>
                  </a:cubicBezTo>
                  <a:cubicBezTo>
                    <a:pt x="2775" y="28469"/>
                    <a:pt x="2715" y="28159"/>
                    <a:pt x="2656" y="27885"/>
                  </a:cubicBezTo>
                  <a:cubicBezTo>
                    <a:pt x="2489" y="27099"/>
                    <a:pt x="2275" y="26302"/>
                    <a:pt x="2084" y="25528"/>
                  </a:cubicBezTo>
                  <a:cubicBezTo>
                    <a:pt x="1858" y="24635"/>
                    <a:pt x="1620" y="23694"/>
                    <a:pt x="1441" y="22789"/>
                  </a:cubicBezTo>
                  <a:cubicBezTo>
                    <a:pt x="989" y="20491"/>
                    <a:pt x="929" y="18348"/>
                    <a:pt x="1263" y="16431"/>
                  </a:cubicBezTo>
                  <a:cubicBezTo>
                    <a:pt x="1644" y="14348"/>
                    <a:pt x="2489" y="12502"/>
                    <a:pt x="3787" y="10954"/>
                  </a:cubicBezTo>
                  <a:cubicBezTo>
                    <a:pt x="3942" y="10764"/>
                    <a:pt x="4096" y="10585"/>
                    <a:pt x="4239" y="10419"/>
                  </a:cubicBezTo>
                  <a:cubicBezTo>
                    <a:pt x="6073" y="8454"/>
                    <a:pt x="8430" y="7228"/>
                    <a:pt x="10907" y="5942"/>
                  </a:cubicBezTo>
                  <a:cubicBezTo>
                    <a:pt x="13086" y="4811"/>
                    <a:pt x="15336" y="3644"/>
                    <a:pt x="17312" y="1918"/>
                  </a:cubicBezTo>
                  <a:cubicBezTo>
                    <a:pt x="17932" y="1370"/>
                    <a:pt x="18491" y="798"/>
                    <a:pt x="18991" y="203"/>
                  </a:cubicBezTo>
                  <a:cubicBezTo>
                    <a:pt x="19039" y="167"/>
                    <a:pt x="19063" y="120"/>
                    <a:pt x="19110" y="72"/>
                  </a:cubicBezTo>
                  <a:lnTo>
                    <a:pt x="1911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4091875" y="2267975"/>
              <a:ext cx="447400" cy="941500"/>
            </a:xfrm>
            <a:custGeom>
              <a:avLst/>
              <a:gdLst/>
              <a:ahLst/>
              <a:cxnLst/>
              <a:rect l="l" t="t" r="r" b="b"/>
              <a:pathLst>
                <a:path w="17896" h="37660" extrusionOk="0">
                  <a:moveTo>
                    <a:pt x="17895" y="0"/>
                  </a:moveTo>
                  <a:cubicBezTo>
                    <a:pt x="17729" y="191"/>
                    <a:pt x="17586" y="393"/>
                    <a:pt x="17419" y="584"/>
                  </a:cubicBezTo>
                  <a:cubicBezTo>
                    <a:pt x="16931" y="1155"/>
                    <a:pt x="16371" y="1715"/>
                    <a:pt x="15752" y="2251"/>
                  </a:cubicBezTo>
                  <a:cubicBezTo>
                    <a:pt x="13907" y="3858"/>
                    <a:pt x="11883" y="5013"/>
                    <a:pt x="9918" y="6144"/>
                  </a:cubicBezTo>
                  <a:cubicBezTo>
                    <a:pt x="7430" y="7573"/>
                    <a:pt x="5084" y="8918"/>
                    <a:pt x="3334" y="11025"/>
                  </a:cubicBezTo>
                  <a:cubicBezTo>
                    <a:pt x="3203" y="11192"/>
                    <a:pt x="3072" y="11359"/>
                    <a:pt x="2905" y="11561"/>
                  </a:cubicBezTo>
                  <a:cubicBezTo>
                    <a:pt x="679" y="14526"/>
                    <a:pt x="0" y="18467"/>
                    <a:pt x="929" y="23325"/>
                  </a:cubicBezTo>
                  <a:cubicBezTo>
                    <a:pt x="1072" y="24087"/>
                    <a:pt x="1250" y="24860"/>
                    <a:pt x="1417" y="25611"/>
                  </a:cubicBezTo>
                  <a:cubicBezTo>
                    <a:pt x="1631" y="26503"/>
                    <a:pt x="1834" y="27444"/>
                    <a:pt x="2000" y="28373"/>
                  </a:cubicBezTo>
                  <a:cubicBezTo>
                    <a:pt x="2048" y="28670"/>
                    <a:pt x="2108" y="28968"/>
                    <a:pt x="2143" y="29242"/>
                  </a:cubicBezTo>
                  <a:cubicBezTo>
                    <a:pt x="2429" y="31147"/>
                    <a:pt x="2417" y="32671"/>
                    <a:pt x="2108" y="34028"/>
                  </a:cubicBezTo>
                  <a:cubicBezTo>
                    <a:pt x="1846" y="35100"/>
                    <a:pt x="1453" y="36017"/>
                    <a:pt x="869" y="36862"/>
                  </a:cubicBezTo>
                  <a:cubicBezTo>
                    <a:pt x="679" y="37136"/>
                    <a:pt x="476" y="37398"/>
                    <a:pt x="262" y="37660"/>
                  </a:cubicBezTo>
                  <a:lnTo>
                    <a:pt x="322" y="37660"/>
                  </a:lnTo>
                  <a:cubicBezTo>
                    <a:pt x="524" y="37398"/>
                    <a:pt x="715" y="37148"/>
                    <a:pt x="905" y="36874"/>
                  </a:cubicBezTo>
                  <a:cubicBezTo>
                    <a:pt x="1477" y="36028"/>
                    <a:pt x="1893" y="35088"/>
                    <a:pt x="2155" y="34016"/>
                  </a:cubicBezTo>
                  <a:cubicBezTo>
                    <a:pt x="2465" y="32671"/>
                    <a:pt x="2477" y="31135"/>
                    <a:pt x="2191" y="29230"/>
                  </a:cubicBezTo>
                  <a:cubicBezTo>
                    <a:pt x="2155" y="28932"/>
                    <a:pt x="2108" y="28647"/>
                    <a:pt x="2048" y="28349"/>
                  </a:cubicBezTo>
                  <a:cubicBezTo>
                    <a:pt x="1881" y="27432"/>
                    <a:pt x="1679" y="26503"/>
                    <a:pt x="1465" y="25599"/>
                  </a:cubicBezTo>
                  <a:cubicBezTo>
                    <a:pt x="1286" y="24849"/>
                    <a:pt x="1108" y="24063"/>
                    <a:pt x="977" y="23301"/>
                  </a:cubicBezTo>
                  <a:cubicBezTo>
                    <a:pt x="48" y="18479"/>
                    <a:pt x="703" y="14538"/>
                    <a:pt x="2941" y="11597"/>
                  </a:cubicBezTo>
                  <a:cubicBezTo>
                    <a:pt x="3084" y="11383"/>
                    <a:pt x="3239" y="11204"/>
                    <a:pt x="3358" y="11061"/>
                  </a:cubicBezTo>
                  <a:cubicBezTo>
                    <a:pt x="5096" y="8954"/>
                    <a:pt x="7430" y="7620"/>
                    <a:pt x="9918" y="6191"/>
                  </a:cubicBezTo>
                  <a:cubicBezTo>
                    <a:pt x="11883" y="5072"/>
                    <a:pt x="13907" y="3894"/>
                    <a:pt x="15764" y="2286"/>
                  </a:cubicBezTo>
                  <a:cubicBezTo>
                    <a:pt x="16395" y="1739"/>
                    <a:pt x="16943" y="1191"/>
                    <a:pt x="17443" y="607"/>
                  </a:cubicBezTo>
                  <a:lnTo>
                    <a:pt x="17895" y="72"/>
                  </a:lnTo>
                  <a:lnTo>
                    <a:pt x="178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4110925" y="2295950"/>
              <a:ext cx="428050" cy="914125"/>
            </a:xfrm>
            <a:custGeom>
              <a:avLst/>
              <a:gdLst/>
              <a:ahLst/>
              <a:cxnLst/>
              <a:rect l="l" t="t" r="r" b="b"/>
              <a:pathLst>
                <a:path w="17122" h="36565" extrusionOk="0">
                  <a:moveTo>
                    <a:pt x="17121" y="0"/>
                  </a:moveTo>
                  <a:cubicBezTo>
                    <a:pt x="16848" y="310"/>
                    <a:pt x="16586" y="643"/>
                    <a:pt x="16300" y="953"/>
                  </a:cubicBezTo>
                  <a:cubicBezTo>
                    <a:pt x="15812" y="1501"/>
                    <a:pt x="15252" y="2036"/>
                    <a:pt x="14633" y="2584"/>
                  </a:cubicBezTo>
                  <a:cubicBezTo>
                    <a:pt x="12930" y="4060"/>
                    <a:pt x="11133" y="5192"/>
                    <a:pt x="9406" y="6299"/>
                  </a:cubicBezTo>
                  <a:cubicBezTo>
                    <a:pt x="6906" y="7870"/>
                    <a:pt x="4537" y="9359"/>
                    <a:pt x="2870" y="11633"/>
                  </a:cubicBezTo>
                  <a:cubicBezTo>
                    <a:pt x="2751" y="11788"/>
                    <a:pt x="2632" y="11966"/>
                    <a:pt x="2489" y="12192"/>
                  </a:cubicBezTo>
                  <a:cubicBezTo>
                    <a:pt x="524" y="15121"/>
                    <a:pt x="0" y="18931"/>
                    <a:pt x="893" y="23825"/>
                  </a:cubicBezTo>
                  <a:cubicBezTo>
                    <a:pt x="1000" y="24420"/>
                    <a:pt x="1131" y="25051"/>
                    <a:pt x="1250" y="25646"/>
                  </a:cubicBezTo>
                  <a:cubicBezTo>
                    <a:pt x="1465" y="26682"/>
                    <a:pt x="1679" y="27754"/>
                    <a:pt x="1834" y="28813"/>
                  </a:cubicBezTo>
                  <a:cubicBezTo>
                    <a:pt x="1881" y="29111"/>
                    <a:pt x="1905" y="29397"/>
                    <a:pt x="1941" y="29671"/>
                  </a:cubicBezTo>
                  <a:cubicBezTo>
                    <a:pt x="2131" y="31540"/>
                    <a:pt x="2036" y="33004"/>
                    <a:pt x="1667" y="34326"/>
                  </a:cubicBezTo>
                  <a:cubicBezTo>
                    <a:pt x="1429" y="35159"/>
                    <a:pt x="1108" y="35898"/>
                    <a:pt x="691" y="36564"/>
                  </a:cubicBezTo>
                  <a:lnTo>
                    <a:pt x="750" y="36564"/>
                  </a:lnTo>
                  <a:cubicBezTo>
                    <a:pt x="1179" y="35850"/>
                    <a:pt x="1512" y="35124"/>
                    <a:pt x="1727" y="34302"/>
                  </a:cubicBezTo>
                  <a:cubicBezTo>
                    <a:pt x="2108" y="32981"/>
                    <a:pt x="2191" y="31492"/>
                    <a:pt x="2000" y="29635"/>
                  </a:cubicBezTo>
                  <a:cubicBezTo>
                    <a:pt x="1965" y="29349"/>
                    <a:pt x="1941" y="29052"/>
                    <a:pt x="1893" y="28766"/>
                  </a:cubicBezTo>
                  <a:cubicBezTo>
                    <a:pt x="1762" y="27706"/>
                    <a:pt x="1536" y="26635"/>
                    <a:pt x="1310" y="25599"/>
                  </a:cubicBezTo>
                  <a:cubicBezTo>
                    <a:pt x="1191" y="25003"/>
                    <a:pt x="1060" y="24396"/>
                    <a:pt x="953" y="23801"/>
                  </a:cubicBezTo>
                  <a:cubicBezTo>
                    <a:pt x="60" y="18919"/>
                    <a:pt x="572" y="15121"/>
                    <a:pt x="2536" y="12204"/>
                  </a:cubicBezTo>
                  <a:cubicBezTo>
                    <a:pt x="2679" y="11978"/>
                    <a:pt x="2798" y="11811"/>
                    <a:pt x="2905" y="11657"/>
                  </a:cubicBezTo>
                  <a:cubicBezTo>
                    <a:pt x="4560" y="9394"/>
                    <a:pt x="6918" y="7906"/>
                    <a:pt x="9418" y="6323"/>
                  </a:cubicBezTo>
                  <a:cubicBezTo>
                    <a:pt x="11168" y="5227"/>
                    <a:pt x="12966" y="4096"/>
                    <a:pt x="14657" y="2620"/>
                  </a:cubicBezTo>
                  <a:cubicBezTo>
                    <a:pt x="15288" y="2072"/>
                    <a:pt x="15836" y="1536"/>
                    <a:pt x="16324" y="977"/>
                  </a:cubicBezTo>
                  <a:cubicBezTo>
                    <a:pt x="16598" y="679"/>
                    <a:pt x="16859" y="370"/>
                    <a:pt x="17121" y="72"/>
                  </a:cubicBezTo>
                  <a:lnTo>
                    <a:pt x="1712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4131150" y="2323325"/>
              <a:ext cx="408425" cy="886150"/>
            </a:xfrm>
            <a:custGeom>
              <a:avLst/>
              <a:gdLst/>
              <a:ahLst/>
              <a:cxnLst/>
              <a:rect l="l" t="t" r="r" b="b"/>
              <a:pathLst>
                <a:path w="16337" h="35446" extrusionOk="0">
                  <a:moveTo>
                    <a:pt x="16336" y="1"/>
                  </a:moveTo>
                  <a:cubicBezTo>
                    <a:pt x="15967" y="429"/>
                    <a:pt x="15598" y="870"/>
                    <a:pt x="15193" y="1299"/>
                  </a:cubicBezTo>
                  <a:cubicBezTo>
                    <a:pt x="14705" y="1834"/>
                    <a:pt x="14145" y="2358"/>
                    <a:pt x="13526" y="2894"/>
                  </a:cubicBezTo>
                  <a:cubicBezTo>
                    <a:pt x="12026" y="4204"/>
                    <a:pt x="10478" y="5251"/>
                    <a:pt x="8990" y="6299"/>
                  </a:cubicBezTo>
                  <a:cubicBezTo>
                    <a:pt x="6430" y="8073"/>
                    <a:pt x="4013" y="9740"/>
                    <a:pt x="2418" y="12217"/>
                  </a:cubicBezTo>
                  <a:cubicBezTo>
                    <a:pt x="2311" y="12419"/>
                    <a:pt x="2192" y="12609"/>
                    <a:pt x="2084" y="12776"/>
                  </a:cubicBezTo>
                  <a:cubicBezTo>
                    <a:pt x="382" y="15657"/>
                    <a:pt x="1" y="19301"/>
                    <a:pt x="882" y="24289"/>
                  </a:cubicBezTo>
                  <a:cubicBezTo>
                    <a:pt x="953" y="24718"/>
                    <a:pt x="1025" y="25171"/>
                    <a:pt x="1120" y="25587"/>
                  </a:cubicBezTo>
                  <a:cubicBezTo>
                    <a:pt x="1334" y="26766"/>
                    <a:pt x="1561" y="28004"/>
                    <a:pt x="1668" y="29207"/>
                  </a:cubicBezTo>
                  <a:cubicBezTo>
                    <a:pt x="1692" y="29481"/>
                    <a:pt x="1715" y="29766"/>
                    <a:pt x="1727" y="30052"/>
                  </a:cubicBezTo>
                  <a:cubicBezTo>
                    <a:pt x="1834" y="31850"/>
                    <a:pt x="1668" y="33291"/>
                    <a:pt x="1239" y="34588"/>
                  </a:cubicBezTo>
                  <a:cubicBezTo>
                    <a:pt x="1132" y="34886"/>
                    <a:pt x="1025" y="35172"/>
                    <a:pt x="906" y="35446"/>
                  </a:cubicBezTo>
                  <a:lnTo>
                    <a:pt x="953" y="35446"/>
                  </a:lnTo>
                  <a:cubicBezTo>
                    <a:pt x="1072" y="35160"/>
                    <a:pt x="1180" y="34886"/>
                    <a:pt x="1275" y="34588"/>
                  </a:cubicBezTo>
                  <a:cubicBezTo>
                    <a:pt x="1715" y="33291"/>
                    <a:pt x="1870" y="31850"/>
                    <a:pt x="1775" y="30040"/>
                  </a:cubicBezTo>
                  <a:cubicBezTo>
                    <a:pt x="1751" y="29754"/>
                    <a:pt x="1727" y="29457"/>
                    <a:pt x="1715" y="29183"/>
                  </a:cubicBezTo>
                  <a:cubicBezTo>
                    <a:pt x="1608" y="27969"/>
                    <a:pt x="1382" y="26742"/>
                    <a:pt x="1156" y="25575"/>
                  </a:cubicBezTo>
                  <a:cubicBezTo>
                    <a:pt x="1084" y="25135"/>
                    <a:pt x="1001" y="24706"/>
                    <a:pt x="918" y="24278"/>
                  </a:cubicBezTo>
                  <a:cubicBezTo>
                    <a:pt x="37" y="19325"/>
                    <a:pt x="429" y="15657"/>
                    <a:pt x="2120" y="12788"/>
                  </a:cubicBezTo>
                  <a:cubicBezTo>
                    <a:pt x="2227" y="12621"/>
                    <a:pt x="2334" y="12431"/>
                    <a:pt x="2454" y="12240"/>
                  </a:cubicBezTo>
                  <a:cubicBezTo>
                    <a:pt x="4025" y="9764"/>
                    <a:pt x="6442" y="8097"/>
                    <a:pt x="9002" y="6323"/>
                  </a:cubicBezTo>
                  <a:cubicBezTo>
                    <a:pt x="10502" y="5299"/>
                    <a:pt x="12050" y="4227"/>
                    <a:pt x="13550" y="2918"/>
                  </a:cubicBezTo>
                  <a:cubicBezTo>
                    <a:pt x="14181" y="2382"/>
                    <a:pt x="14729" y="1858"/>
                    <a:pt x="15217" y="1322"/>
                  </a:cubicBezTo>
                  <a:cubicBezTo>
                    <a:pt x="15610" y="906"/>
                    <a:pt x="15979" y="489"/>
                    <a:pt x="16336" y="84"/>
                  </a:cubicBezTo>
                  <a:lnTo>
                    <a:pt x="16336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4146350" y="2351600"/>
              <a:ext cx="392625" cy="856975"/>
            </a:xfrm>
            <a:custGeom>
              <a:avLst/>
              <a:gdLst/>
              <a:ahLst/>
              <a:cxnLst/>
              <a:rect l="l" t="t" r="r" b="b"/>
              <a:pathLst>
                <a:path w="15705" h="34279" extrusionOk="0">
                  <a:moveTo>
                    <a:pt x="15704" y="1"/>
                  </a:moveTo>
                  <a:cubicBezTo>
                    <a:pt x="15240" y="537"/>
                    <a:pt x="14728" y="1061"/>
                    <a:pt x="14216" y="1608"/>
                  </a:cubicBezTo>
                  <a:cubicBezTo>
                    <a:pt x="13716" y="2120"/>
                    <a:pt x="13180" y="2620"/>
                    <a:pt x="12561" y="3156"/>
                  </a:cubicBezTo>
                  <a:cubicBezTo>
                    <a:pt x="11299" y="4239"/>
                    <a:pt x="10037" y="5192"/>
                    <a:pt x="8811" y="6121"/>
                  </a:cubicBezTo>
                  <a:cubicBezTo>
                    <a:pt x="6025" y="8204"/>
                    <a:pt x="3620" y="10002"/>
                    <a:pt x="2107" y="12752"/>
                  </a:cubicBezTo>
                  <a:cubicBezTo>
                    <a:pt x="2012" y="12955"/>
                    <a:pt x="1905" y="13145"/>
                    <a:pt x="1810" y="13324"/>
                  </a:cubicBezTo>
                  <a:cubicBezTo>
                    <a:pt x="0" y="16908"/>
                    <a:pt x="417" y="21301"/>
                    <a:pt x="1000" y="24718"/>
                  </a:cubicBezTo>
                  <a:lnTo>
                    <a:pt x="1131" y="25480"/>
                  </a:lnTo>
                  <a:cubicBezTo>
                    <a:pt x="1357" y="26826"/>
                    <a:pt x="1596" y="28207"/>
                    <a:pt x="1655" y="29576"/>
                  </a:cubicBezTo>
                  <a:cubicBezTo>
                    <a:pt x="1667" y="29838"/>
                    <a:pt x="1679" y="30124"/>
                    <a:pt x="1679" y="30409"/>
                  </a:cubicBezTo>
                  <a:cubicBezTo>
                    <a:pt x="1703" y="31910"/>
                    <a:pt x="1536" y="33148"/>
                    <a:pt x="1179" y="34279"/>
                  </a:cubicBezTo>
                  <a:lnTo>
                    <a:pt x="1215" y="34279"/>
                  </a:lnTo>
                  <a:cubicBezTo>
                    <a:pt x="1584" y="33184"/>
                    <a:pt x="1738" y="31933"/>
                    <a:pt x="1726" y="30421"/>
                  </a:cubicBezTo>
                  <a:cubicBezTo>
                    <a:pt x="1726" y="30147"/>
                    <a:pt x="1715" y="29862"/>
                    <a:pt x="1703" y="29576"/>
                  </a:cubicBezTo>
                  <a:cubicBezTo>
                    <a:pt x="1631" y="28207"/>
                    <a:pt x="1405" y="26802"/>
                    <a:pt x="1179" y="25468"/>
                  </a:cubicBezTo>
                  <a:lnTo>
                    <a:pt x="1036" y="24706"/>
                  </a:lnTo>
                  <a:cubicBezTo>
                    <a:pt x="476" y="21301"/>
                    <a:pt x="48" y="16920"/>
                    <a:pt x="1857" y="13336"/>
                  </a:cubicBezTo>
                  <a:cubicBezTo>
                    <a:pt x="1953" y="13169"/>
                    <a:pt x="2048" y="12967"/>
                    <a:pt x="2143" y="12788"/>
                  </a:cubicBezTo>
                  <a:cubicBezTo>
                    <a:pt x="3643" y="10050"/>
                    <a:pt x="6048" y="8252"/>
                    <a:pt x="8823" y="6168"/>
                  </a:cubicBezTo>
                  <a:cubicBezTo>
                    <a:pt x="10049" y="5240"/>
                    <a:pt x="11323" y="4299"/>
                    <a:pt x="12597" y="3204"/>
                  </a:cubicBezTo>
                  <a:cubicBezTo>
                    <a:pt x="13216" y="2668"/>
                    <a:pt x="13764" y="2144"/>
                    <a:pt x="14240" y="1644"/>
                  </a:cubicBezTo>
                  <a:cubicBezTo>
                    <a:pt x="14752" y="1120"/>
                    <a:pt x="15240" y="596"/>
                    <a:pt x="15704" y="72"/>
                  </a:cubicBezTo>
                  <a:lnTo>
                    <a:pt x="1570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4165675" y="2381975"/>
              <a:ext cx="373300" cy="826600"/>
            </a:xfrm>
            <a:custGeom>
              <a:avLst/>
              <a:gdLst/>
              <a:ahLst/>
              <a:cxnLst/>
              <a:rect l="l" t="t" r="r" b="b"/>
              <a:pathLst>
                <a:path w="14932" h="33064" extrusionOk="0">
                  <a:moveTo>
                    <a:pt x="14931" y="0"/>
                  </a:moveTo>
                  <a:cubicBezTo>
                    <a:pt x="14372" y="596"/>
                    <a:pt x="13765" y="1215"/>
                    <a:pt x="13110" y="1858"/>
                  </a:cubicBezTo>
                  <a:cubicBezTo>
                    <a:pt x="12622" y="2334"/>
                    <a:pt x="12098" y="2810"/>
                    <a:pt x="11455" y="3370"/>
                  </a:cubicBezTo>
                  <a:cubicBezTo>
                    <a:pt x="10502" y="4191"/>
                    <a:pt x="9574" y="4953"/>
                    <a:pt x="8645" y="5680"/>
                  </a:cubicBezTo>
                  <a:cubicBezTo>
                    <a:pt x="5656" y="8073"/>
                    <a:pt x="3085" y="10133"/>
                    <a:pt x="1668" y="13240"/>
                  </a:cubicBezTo>
                  <a:cubicBezTo>
                    <a:pt x="1573" y="13419"/>
                    <a:pt x="1501" y="13597"/>
                    <a:pt x="1418" y="13812"/>
                  </a:cubicBezTo>
                  <a:cubicBezTo>
                    <a:pt x="1" y="17157"/>
                    <a:pt x="358" y="21205"/>
                    <a:pt x="977" y="25087"/>
                  </a:cubicBezTo>
                  <a:cubicBezTo>
                    <a:pt x="1215" y="26646"/>
                    <a:pt x="1477" y="28278"/>
                    <a:pt x="1489" y="29897"/>
                  </a:cubicBezTo>
                  <a:cubicBezTo>
                    <a:pt x="1489" y="30183"/>
                    <a:pt x="1489" y="30456"/>
                    <a:pt x="1477" y="30718"/>
                  </a:cubicBezTo>
                  <a:cubicBezTo>
                    <a:pt x="1442" y="31576"/>
                    <a:pt x="1334" y="32350"/>
                    <a:pt x="1192" y="33064"/>
                  </a:cubicBezTo>
                  <a:lnTo>
                    <a:pt x="1239" y="33064"/>
                  </a:lnTo>
                  <a:cubicBezTo>
                    <a:pt x="1406" y="32361"/>
                    <a:pt x="1489" y="31588"/>
                    <a:pt x="1537" y="30730"/>
                  </a:cubicBezTo>
                  <a:cubicBezTo>
                    <a:pt x="1549" y="30456"/>
                    <a:pt x="1549" y="30194"/>
                    <a:pt x="1549" y="29897"/>
                  </a:cubicBezTo>
                  <a:cubicBezTo>
                    <a:pt x="1537" y="28278"/>
                    <a:pt x="1287" y="26646"/>
                    <a:pt x="1037" y="25087"/>
                  </a:cubicBezTo>
                  <a:cubicBezTo>
                    <a:pt x="430" y="21217"/>
                    <a:pt x="61" y="17181"/>
                    <a:pt x="1477" y="13835"/>
                  </a:cubicBezTo>
                  <a:cubicBezTo>
                    <a:pt x="1561" y="13645"/>
                    <a:pt x="1632" y="13454"/>
                    <a:pt x="1715" y="13276"/>
                  </a:cubicBezTo>
                  <a:cubicBezTo>
                    <a:pt x="3120" y="10180"/>
                    <a:pt x="5704" y="8120"/>
                    <a:pt x="8681" y="5727"/>
                  </a:cubicBezTo>
                  <a:cubicBezTo>
                    <a:pt x="9586" y="5001"/>
                    <a:pt x="10538" y="4239"/>
                    <a:pt x="11491" y="3417"/>
                  </a:cubicBezTo>
                  <a:cubicBezTo>
                    <a:pt x="12133" y="2870"/>
                    <a:pt x="12669" y="2382"/>
                    <a:pt x="13145" y="1905"/>
                  </a:cubicBezTo>
                  <a:cubicBezTo>
                    <a:pt x="13777" y="1262"/>
                    <a:pt x="14372" y="667"/>
                    <a:pt x="14931" y="72"/>
                  </a:cubicBezTo>
                  <a:lnTo>
                    <a:pt x="1493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4183550" y="2413825"/>
              <a:ext cx="356025" cy="795950"/>
            </a:xfrm>
            <a:custGeom>
              <a:avLst/>
              <a:gdLst/>
              <a:ahLst/>
              <a:cxnLst/>
              <a:rect l="l" t="t" r="r" b="b"/>
              <a:pathLst>
                <a:path w="14241" h="31838" extrusionOk="0">
                  <a:moveTo>
                    <a:pt x="14240" y="0"/>
                  </a:moveTo>
                  <a:cubicBezTo>
                    <a:pt x="13526" y="715"/>
                    <a:pt x="12800" y="1417"/>
                    <a:pt x="12085" y="2084"/>
                  </a:cubicBezTo>
                  <a:cubicBezTo>
                    <a:pt x="11609" y="2548"/>
                    <a:pt x="11073" y="3013"/>
                    <a:pt x="10430" y="3560"/>
                  </a:cubicBezTo>
                  <a:cubicBezTo>
                    <a:pt x="9883" y="4036"/>
                    <a:pt x="9347" y="4477"/>
                    <a:pt x="8811" y="4929"/>
                  </a:cubicBezTo>
                  <a:cubicBezTo>
                    <a:pt x="5489" y="7727"/>
                    <a:pt x="2620" y="10132"/>
                    <a:pt x="1298" y="13704"/>
                  </a:cubicBezTo>
                  <a:cubicBezTo>
                    <a:pt x="1215" y="13883"/>
                    <a:pt x="1155" y="14073"/>
                    <a:pt x="1108" y="14264"/>
                  </a:cubicBezTo>
                  <a:lnTo>
                    <a:pt x="1108" y="14276"/>
                  </a:lnTo>
                  <a:cubicBezTo>
                    <a:pt x="0" y="17491"/>
                    <a:pt x="417" y="21241"/>
                    <a:pt x="1036" y="25432"/>
                  </a:cubicBezTo>
                  <a:cubicBezTo>
                    <a:pt x="1274" y="27027"/>
                    <a:pt x="1477" y="28611"/>
                    <a:pt x="1405" y="30183"/>
                  </a:cubicBezTo>
                  <a:cubicBezTo>
                    <a:pt x="1381" y="30444"/>
                    <a:pt x="1370" y="30718"/>
                    <a:pt x="1358" y="31004"/>
                  </a:cubicBezTo>
                  <a:cubicBezTo>
                    <a:pt x="1322" y="31290"/>
                    <a:pt x="1298" y="31564"/>
                    <a:pt x="1251" y="31838"/>
                  </a:cubicBezTo>
                  <a:lnTo>
                    <a:pt x="1298" y="31838"/>
                  </a:lnTo>
                  <a:cubicBezTo>
                    <a:pt x="1322" y="31540"/>
                    <a:pt x="1358" y="31254"/>
                    <a:pt x="1381" y="30968"/>
                  </a:cubicBezTo>
                  <a:cubicBezTo>
                    <a:pt x="1417" y="30706"/>
                    <a:pt x="1429" y="30421"/>
                    <a:pt x="1429" y="30147"/>
                  </a:cubicBezTo>
                  <a:cubicBezTo>
                    <a:pt x="1501" y="28575"/>
                    <a:pt x="1298" y="26992"/>
                    <a:pt x="1072" y="25408"/>
                  </a:cubicBezTo>
                  <a:cubicBezTo>
                    <a:pt x="441" y="21205"/>
                    <a:pt x="12" y="17491"/>
                    <a:pt x="1131" y="14276"/>
                  </a:cubicBezTo>
                  <a:lnTo>
                    <a:pt x="1131" y="14264"/>
                  </a:lnTo>
                  <a:cubicBezTo>
                    <a:pt x="1191" y="14073"/>
                    <a:pt x="1262" y="13883"/>
                    <a:pt x="1322" y="13704"/>
                  </a:cubicBezTo>
                  <a:cubicBezTo>
                    <a:pt x="2655" y="10156"/>
                    <a:pt x="5501" y="7739"/>
                    <a:pt x="8847" y="4953"/>
                  </a:cubicBezTo>
                  <a:cubicBezTo>
                    <a:pt x="9359" y="4513"/>
                    <a:pt x="9918" y="4060"/>
                    <a:pt x="10466" y="3584"/>
                  </a:cubicBezTo>
                  <a:cubicBezTo>
                    <a:pt x="11109" y="3036"/>
                    <a:pt x="11621" y="2572"/>
                    <a:pt x="12121" y="2120"/>
                  </a:cubicBezTo>
                  <a:cubicBezTo>
                    <a:pt x="12811" y="1465"/>
                    <a:pt x="13526" y="774"/>
                    <a:pt x="14240" y="60"/>
                  </a:cubicBezTo>
                  <a:lnTo>
                    <a:pt x="1424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4199625" y="2445375"/>
              <a:ext cx="339350" cy="763200"/>
            </a:xfrm>
            <a:custGeom>
              <a:avLst/>
              <a:gdLst/>
              <a:ahLst/>
              <a:cxnLst/>
              <a:rect l="l" t="t" r="r" b="b"/>
              <a:pathLst>
                <a:path w="13574" h="30528" extrusionOk="0">
                  <a:moveTo>
                    <a:pt x="13573" y="0"/>
                  </a:moveTo>
                  <a:cubicBezTo>
                    <a:pt x="12930" y="584"/>
                    <a:pt x="12276" y="1179"/>
                    <a:pt x="11585" y="1810"/>
                  </a:cubicBezTo>
                  <a:lnTo>
                    <a:pt x="11085" y="2263"/>
                  </a:lnTo>
                  <a:cubicBezTo>
                    <a:pt x="10537" y="2763"/>
                    <a:pt x="9966" y="3251"/>
                    <a:pt x="9442" y="3691"/>
                  </a:cubicBezTo>
                  <a:cubicBezTo>
                    <a:pt x="5382" y="7168"/>
                    <a:pt x="2179" y="9918"/>
                    <a:pt x="965" y="14109"/>
                  </a:cubicBezTo>
                  <a:cubicBezTo>
                    <a:pt x="917" y="14288"/>
                    <a:pt x="858" y="14466"/>
                    <a:pt x="810" y="14645"/>
                  </a:cubicBezTo>
                  <a:lnTo>
                    <a:pt x="798" y="14693"/>
                  </a:lnTo>
                  <a:cubicBezTo>
                    <a:pt x="0" y="17729"/>
                    <a:pt x="488" y="21182"/>
                    <a:pt x="1012" y="24825"/>
                  </a:cubicBezTo>
                  <a:lnTo>
                    <a:pt x="1143" y="25718"/>
                  </a:lnTo>
                  <a:cubicBezTo>
                    <a:pt x="1358" y="27206"/>
                    <a:pt x="1512" y="28813"/>
                    <a:pt x="1370" y="30409"/>
                  </a:cubicBezTo>
                  <a:cubicBezTo>
                    <a:pt x="1370" y="30456"/>
                    <a:pt x="1358" y="30480"/>
                    <a:pt x="1358" y="30528"/>
                  </a:cubicBezTo>
                  <a:lnTo>
                    <a:pt x="1393" y="30528"/>
                  </a:lnTo>
                  <a:cubicBezTo>
                    <a:pt x="1393" y="30504"/>
                    <a:pt x="1393" y="30468"/>
                    <a:pt x="1417" y="30421"/>
                  </a:cubicBezTo>
                  <a:cubicBezTo>
                    <a:pt x="1560" y="28837"/>
                    <a:pt x="1393" y="27230"/>
                    <a:pt x="1191" y="25742"/>
                  </a:cubicBezTo>
                  <a:cubicBezTo>
                    <a:pt x="1143" y="25444"/>
                    <a:pt x="1096" y="25146"/>
                    <a:pt x="1060" y="24825"/>
                  </a:cubicBezTo>
                  <a:cubicBezTo>
                    <a:pt x="536" y="21182"/>
                    <a:pt x="60" y="17741"/>
                    <a:pt x="846" y="14705"/>
                  </a:cubicBezTo>
                  <a:lnTo>
                    <a:pt x="858" y="14669"/>
                  </a:lnTo>
                  <a:cubicBezTo>
                    <a:pt x="905" y="14490"/>
                    <a:pt x="953" y="14312"/>
                    <a:pt x="1012" y="14133"/>
                  </a:cubicBezTo>
                  <a:cubicBezTo>
                    <a:pt x="2215" y="9942"/>
                    <a:pt x="5430" y="7204"/>
                    <a:pt x="9478" y="3727"/>
                  </a:cubicBezTo>
                  <a:cubicBezTo>
                    <a:pt x="10002" y="3275"/>
                    <a:pt x="10561" y="2786"/>
                    <a:pt x="11109" y="2298"/>
                  </a:cubicBezTo>
                  <a:lnTo>
                    <a:pt x="11621" y="1834"/>
                  </a:lnTo>
                  <a:cubicBezTo>
                    <a:pt x="12288" y="1239"/>
                    <a:pt x="12942" y="643"/>
                    <a:pt x="13573" y="60"/>
                  </a:cubicBezTo>
                  <a:lnTo>
                    <a:pt x="135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3"/>
            <p:cNvSpPr/>
            <p:nvPr/>
          </p:nvSpPr>
          <p:spPr>
            <a:xfrm>
              <a:off x="4217175" y="2479300"/>
              <a:ext cx="321800" cy="730175"/>
            </a:xfrm>
            <a:custGeom>
              <a:avLst/>
              <a:gdLst/>
              <a:ahLst/>
              <a:cxnLst/>
              <a:rect l="l" t="t" r="r" b="b"/>
              <a:pathLst>
                <a:path w="12872" h="29207" extrusionOk="0">
                  <a:moveTo>
                    <a:pt x="12871" y="1"/>
                  </a:moveTo>
                  <a:cubicBezTo>
                    <a:pt x="12562" y="274"/>
                    <a:pt x="12240" y="536"/>
                    <a:pt x="11919" y="810"/>
                  </a:cubicBezTo>
                  <a:cubicBezTo>
                    <a:pt x="11312" y="1310"/>
                    <a:pt x="10681" y="1834"/>
                    <a:pt x="10062" y="2370"/>
                  </a:cubicBezTo>
                  <a:cubicBezTo>
                    <a:pt x="9740" y="2632"/>
                    <a:pt x="9419" y="2918"/>
                    <a:pt x="9097" y="3192"/>
                  </a:cubicBezTo>
                  <a:cubicBezTo>
                    <a:pt x="8883" y="3382"/>
                    <a:pt x="8645" y="3573"/>
                    <a:pt x="8418" y="3763"/>
                  </a:cubicBezTo>
                  <a:cubicBezTo>
                    <a:pt x="6716" y="5216"/>
                    <a:pt x="4799" y="6942"/>
                    <a:pt x="3346" y="8787"/>
                  </a:cubicBezTo>
                  <a:cubicBezTo>
                    <a:pt x="1906" y="10609"/>
                    <a:pt x="989" y="12478"/>
                    <a:pt x="596" y="14467"/>
                  </a:cubicBezTo>
                  <a:cubicBezTo>
                    <a:pt x="548" y="14645"/>
                    <a:pt x="513" y="14836"/>
                    <a:pt x="489" y="15014"/>
                  </a:cubicBezTo>
                  <a:lnTo>
                    <a:pt x="489" y="15062"/>
                  </a:lnTo>
                  <a:cubicBezTo>
                    <a:pt x="1" y="17693"/>
                    <a:pt x="429" y="20610"/>
                    <a:pt x="870" y="23694"/>
                  </a:cubicBezTo>
                  <a:cubicBezTo>
                    <a:pt x="977" y="24444"/>
                    <a:pt x="1096" y="25218"/>
                    <a:pt x="1203" y="25992"/>
                  </a:cubicBezTo>
                  <a:cubicBezTo>
                    <a:pt x="1322" y="26956"/>
                    <a:pt x="1430" y="28052"/>
                    <a:pt x="1394" y="29207"/>
                  </a:cubicBezTo>
                  <a:lnTo>
                    <a:pt x="1441" y="29207"/>
                  </a:lnTo>
                  <a:cubicBezTo>
                    <a:pt x="1465" y="28040"/>
                    <a:pt x="1358" y="26933"/>
                    <a:pt x="1251" y="25968"/>
                  </a:cubicBezTo>
                  <a:cubicBezTo>
                    <a:pt x="1144" y="25194"/>
                    <a:pt x="1037" y="24420"/>
                    <a:pt x="918" y="23682"/>
                  </a:cubicBezTo>
                  <a:cubicBezTo>
                    <a:pt x="465" y="20598"/>
                    <a:pt x="36" y="17693"/>
                    <a:pt x="537" y="15062"/>
                  </a:cubicBezTo>
                  <a:lnTo>
                    <a:pt x="537" y="15014"/>
                  </a:lnTo>
                  <a:cubicBezTo>
                    <a:pt x="560" y="14836"/>
                    <a:pt x="608" y="14645"/>
                    <a:pt x="632" y="14467"/>
                  </a:cubicBezTo>
                  <a:cubicBezTo>
                    <a:pt x="1489" y="10395"/>
                    <a:pt x="4144" y="7478"/>
                    <a:pt x="8454" y="3799"/>
                  </a:cubicBezTo>
                  <a:cubicBezTo>
                    <a:pt x="8669" y="3608"/>
                    <a:pt x="8907" y="3406"/>
                    <a:pt x="9133" y="3215"/>
                  </a:cubicBezTo>
                  <a:cubicBezTo>
                    <a:pt x="9442" y="2953"/>
                    <a:pt x="9776" y="2680"/>
                    <a:pt x="10085" y="2394"/>
                  </a:cubicBezTo>
                  <a:cubicBezTo>
                    <a:pt x="10716" y="1858"/>
                    <a:pt x="11336" y="1346"/>
                    <a:pt x="11943" y="834"/>
                  </a:cubicBezTo>
                  <a:cubicBezTo>
                    <a:pt x="12264" y="572"/>
                    <a:pt x="12574" y="310"/>
                    <a:pt x="12871" y="60"/>
                  </a:cubicBezTo>
                  <a:lnTo>
                    <a:pt x="1287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3"/>
            <p:cNvSpPr/>
            <p:nvPr/>
          </p:nvSpPr>
          <p:spPr>
            <a:xfrm>
              <a:off x="4232075" y="2514425"/>
              <a:ext cx="306600" cy="693850"/>
            </a:xfrm>
            <a:custGeom>
              <a:avLst/>
              <a:gdLst/>
              <a:ahLst/>
              <a:cxnLst/>
              <a:rect l="l" t="t" r="r" b="b"/>
              <a:pathLst>
                <a:path w="12264" h="27754" extrusionOk="0">
                  <a:moveTo>
                    <a:pt x="12264" y="1"/>
                  </a:moveTo>
                  <a:cubicBezTo>
                    <a:pt x="12264" y="1"/>
                    <a:pt x="12240" y="1"/>
                    <a:pt x="12240" y="12"/>
                  </a:cubicBezTo>
                  <a:cubicBezTo>
                    <a:pt x="11216" y="786"/>
                    <a:pt x="10156" y="1584"/>
                    <a:pt x="9108" y="2441"/>
                  </a:cubicBezTo>
                  <a:lnTo>
                    <a:pt x="9049" y="2501"/>
                  </a:lnTo>
                  <a:cubicBezTo>
                    <a:pt x="8525" y="2918"/>
                    <a:pt x="8001" y="3358"/>
                    <a:pt x="7477" y="3787"/>
                  </a:cubicBezTo>
                  <a:cubicBezTo>
                    <a:pt x="5298" y="5656"/>
                    <a:pt x="3762" y="7275"/>
                    <a:pt x="2631" y="8895"/>
                  </a:cubicBezTo>
                  <a:cubicBezTo>
                    <a:pt x="1334" y="10776"/>
                    <a:pt x="572" y="12681"/>
                    <a:pt x="310" y="14764"/>
                  </a:cubicBezTo>
                  <a:cubicBezTo>
                    <a:pt x="274" y="14955"/>
                    <a:pt x="262" y="15145"/>
                    <a:pt x="250" y="15324"/>
                  </a:cubicBezTo>
                  <a:lnTo>
                    <a:pt x="250" y="15336"/>
                  </a:lnTo>
                  <a:cubicBezTo>
                    <a:pt x="0" y="17634"/>
                    <a:pt x="417" y="20098"/>
                    <a:pt x="834" y="22706"/>
                  </a:cubicBezTo>
                  <a:cubicBezTo>
                    <a:pt x="1012" y="23825"/>
                    <a:pt x="1203" y="24980"/>
                    <a:pt x="1334" y="26135"/>
                  </a:cubicBezTo>
                  <a:cubicBezTo>
                    <a:pt x="1405" y="26706"/>
                    <a:pt x="1441" y="27242"/>
                    <a:pt x="1465" y="27754"/>
                  </a:cubicBezTo>
                  <a:lnTo>
                    <a:pt x="1512" y="27754"/>
                  </a:lnTo>
                  <a:cubicBezTo>
                    <a:pt x="1512" y="27278"/>
                    <a:pt x="1465" y="26742"/>
                    <a:pt x="1393" y="26147"/>
                  </a:cubicBezTo>
                  <a:cubicBezTo>
                    <a:pt x="1262" y="24980"/>
                    <a:pt x="1060" y="23837"/>
                    <a:pt x="881" y="22718"/>
                  </a:cubicBezTo>
                  <a:cubicBezTo>
                    <a:pt x="453" y="20122"/>
                    <a:pt x="60" y="17646"/>
                    <a:pt x="310" y="15360"/>
                  </a:cubicBezTo>
                  <a:lnTo>
                    <a:pt x="310" y="15336"/>
                  </a:lnTo>
                  <a:cubicBezTo>
                    <a:pt x="322" y="15145"/>
                    <a:pt x="345" y="14955"/>
                    <a:pt x="369" y="14776"/>
                  </a:cubicBezTo>
                  <a:cubicBezTo>
                    <a:pt x="631" y="12705"/>
                    <a:pt x="1393" y="10800"/>
                    <a:pt x="2667" y="8942"/>
                  </a:cubicBezTo>
                  <a:cubicBezTo>
                    <a:pt x="3798" y="7323"/>
                    <a:pt x="5334" y="5692"/>
                    <a:pt x="7513" y="3834"/>
                  </a:cubicBezTo>
                  <a:cubicBezTo>
                    <a:pt x="8025" y="3394"/>
                    <a:pt x="8561" y="2953"/>
                    <a:pt x="9073" y="2537"/>
                  </a:cubicBezTo>
                  <a:lnTo>
                    <a:pt x="9132" y="2477"/>
                  </a:lnTo>
                  <a:cubicBezTo>
                    <a:pt x="10192" y="1632"/>
                    <a:pt x="11251" y="834"/>
                    <a:pt x="12264" y="60"/>
                  </a:cubicBezTo>
                  <a:lnTo>
                    <a:pt x="1226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3"/>
            <p:cNvSpPr/>
            <p:nvPr/>
          </p:nvSpPr>
          <p:spPr>
            <a:xfrm>
              <a:off x="4246050" y="2550750"/>
              <a:ext cx="293225" cy="658725"/>
            </a:xfrm>
            <a:custGeom>
              <a:avLst/>
              <a:gdLst/>
              <a:ahLst/>
              <a:cxnLst/>
              <a:rect l="l" t="t" r="r" b="b"/>
              <a:pathLst>
                <a:path w="11729" h="26349" extrusionOk="0">
                  <a:moveTo>
                    <a:pt x="11728" y="0"/>
                  </a:moveTo>
                  <a:cubicBezTo>
                    <a:pt x="10573" y="774"/>
                    <a:pt x="9395" y="1584"/>
                    <a:pt x="8228" y="2477"/>
                  </a:cubicBezTo>
                  <a:cubicBezTo>
                    <a:pt x="7573" y="2977"/>
                    <a:pt x="7073" y="3393"/>
                    <a:pt x="6597" y="3786"/>
                  </a:cubicBezTo>
                  <a:cubicBezTo>
                    <a:pt x="4537" y="5525"/>
                    <a:pt x="3025" y="7239"/>
                    <a:pt x="1965" y="8989"/>
                  </a:cubicBezTo>
                  <a:cubicBezTo>
                    <a:pt x="822" y="10894"/>
                    <a:pt x="215" y="12871"/>
                    <a:pt x="96" y="15038"/>
                  </a:cubicBezTo>
                  <a:cubicBezTo>
                    <a:pt x="72" y="15228"/>
                    <a:pt x="72" y="15431"/>
                    <a:pt x="60" y="15633"/>
                  </a:cubicBezTo>
                  <a:cubicBezTo>
                    <a:pt x="1" y="17633"/>
                    <a:pt x="405" y="19741"/>
                    <a:pt x="834" y="21955"/>
                  </a:cubicBezTo>
                  <a:cubicBezTo>
                    <a:pt x="1108" y="23372"/>
                    <a:pt x="1382" y="24837"/>
                    <a:pt x="1548" y="26301"/>
                  </a:cubicBezTo>
                  <a:lnTo>
                    <a:pt x="1548" y="26349"/>
                  </a:lnTo>
                  <a:lnTo>
                    <a:pt x="1596" y="26349"/>
                  </a:lnTo>
                  <a:lnTo>
                    <a:pt x="1596" y="26289"/>
                  </a:lnTo>
                  <a:cubicBezTo>
                    <a:pt x="1429" y="24813"/>
                    <a:pt x="1144" y="23348"/>
                    <a:pt x="882" y="21943"/>
                  </a:cubicBezTo>
                  <a:cubicBezTo>
                    <a:pt x="453" y="19717"/>
                    <a:pt x="48" y="17621"/>
                    <a:pt x="108" y="15609"/>
                  </a:cubicBezTo>
                  <a:cubicBezTo>
                    <a:pt x="108" y="15419"/>
                    <a:pt x="120" y="15204"/>
                    <a:pt x="132" y="15014"/>
                  </a:cubicBezTo>
                  <a:cubicBezTo>
                    <a:pt x="251" y="12871"/>
                    <a:pt x="870" y="10906"/>
                    <a:pt x="2013" y="9001"/>
                  </a:cubicBezTo>
                  <a:cubicBezTo>
                    <a:pt x="3072" y="7251"/>
                    <a:pt x="4585" y="5548"/>
                    <a:pt x="6644" y="3810"/>
                  </a:cubicBezTo>
                  <a:cubicBezTo>
                    <a:pt x="7097" y="3405"/>
                    <a:pt x="7609" y="3012"/>
                    <a:pt x="8264" y="2500"/>
                  </a:cubicBezTo>
                  <a:cubicBezTo>
                    <a:pt x="9407" y="1607"/>
                    <a:pt x="10585" y="822"/>
                    <a:pt x="11728" y="60"/>
                  </a:cubicBezTo>
                  <a:lnTo>
                    <a:pt x="1172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3"/>
            <p:cNvSpPr/>
            <p:nvPr/>
          </p:nvSpPr>
          <p:spPr>
            <a:xfrm>
              <a:off x="4009725" y="2209925"/>
              <a:ext cx="530725" cy="1000450"/>
            </a:xfrm>
            <a:custGeom>
              <a:avLst/>
              <a:gdLst/>
              <a:ahLst/>
              <a:cxnLst/>
              <a:rect l="l" t="t" r="r" b="b"/>
              <a:pathLst>
                <a:path w="21229" h="40018" extrusionOk="0">
                  <a:moveTo>
                    <a:pt x="21229" y="1"/>
                  </a:moveTo>
                  <a:lnTo>
                    <a:pt x="21122" y="155"/>
                  </a:lnTo>
                  <a:cubicBezTo>
                    <a:pt x="20669" y="691"/>
                    <a:pt x="20181" y="1179"/>
                    <a:pt x="19634" y="1667"/>
                  </a:cubicBezTo>
                  <a:cubicBezTo>
                    <a:pt x="17562" y="3477"/>
                    <a:pt x="15121" y="4620"/>
                    <a:pt x="12752" y="5716"/>
                  </a:cubicBezTo>
                  <a:cubicBezTo>
                    <a:pt x="10228" y="6894"/>
                    <a:pt x="7834" y="8025"/>
                    <a:pt x="5894" y="9883"/>
                  </a:cubicBezTo>
                  <a:cubicBezTo>
                    <a:pt x="5739" y="10049"/>
                    <a:pt x="5560" y="10228"/>
                    <a:pt x="5382" y="10418"/>
                  </a:cubicBezTo>
                  <a:cubicBezTo>
                    <a:pt x="2560" y="13443"/>
                    <a:pt x="1607" y="17610"/>
                    <a:pt x="2619" y="22479"/>
                  </a:cubicBezTo>
                  <a:cubicBezTo>
                    <a:pt x="2834" y="23515"/>
                    <a:pt x="3143" y="24575"/>
                    <a:pt x="3429" y="25599"/>
                  </a:cubicBezTo>
                  <a:cubicBezTo>
                    <a:pt x="3620" y="26266"/>
                    <a:pt x="3810" y="26956"/>
                    <a:pt x="3977" y="27623"/>
                  </a:cubicBezTo>
                  <a:cubicBezTo>
                    <a:pt x="4072" y="27968"/>
                    <a:pt x="4143" y="28266"/>
                    <a:pt x="4203" y="28528"/>
                  </a:cubicBezTo>
                  <a:cubicBezTo>
                    <a:pt x="4513" y="29921"/>
                    <a:pt x="4846" y="31731"/>
                    <a:pt x="4584" y="33528"/>
                  </a:cubicBezTo>
                  <a:cubicBezTo>
                    <a:pt x="4429" y="34648"/>
                    <a:pt x="4084" y="35648"/>
                    <a:pt x="3536" y="36565"/>
                  </a:cubicBezTo>
                  <a:cubicBezTo>
                    <a:pt x="3024" y="37422"/>
                    <a:pt x="2131" y="38696"/>
                    <a:pt x="226" y="39886"/>
                  </a:cubicBezTo>
                  <a:lnTo>
                    <a:pt x="0" y="40017"/>
                  </a:lnTo>
                  <a:lnTo>
                    <a:pt x="357" y="40017"/>
                  </a:lnTo>
                  <a:lnTo>
                    <a:pt x="381" y="40005"/>
                  </a:lnTo>
                  <a:cubicBezTo>
                    <a:pt x="1810" y="39077"/>
                    <a:pt x="2917" y="37958"/>
                    <a:pt x="3691" y="36660"/>
                  </a:cubicBezTo>
                  <a:cubicBezTo>
                    <a:pt x="4263" y="35719"/>
                    <a:pt x="4596" y="34695"/>
                    <a:pt x="4763" y="33540"/>
                  </a:cubicBezTo>
                  <a:cubicBezTo>
                    <a:pt x="5025" y="31719"/>
                    <a:pt x="4691" y="29873"/>
                    <a:pt x="4382" y="28468"/>
                  </a:cubicBezTo>
                  <a:cubicBezTo>
                    <a:pt x="4322" y="28183"/>
                    <a:pt x="4251" y="27885"/>
                    <a:pt x="4155" y="27563"/>
                  </a:cubicBezTo>
                  <a:cubicBezTo>
                    <a:pt x="3989" y="26897"/>
                    <a:pt x="3798" y="26206"/>
                    <a:pt x="3608" y="25527"/>
                  </a:cubicBezTo>
                  <a:cubicBezTo>
                    <a:pt x="3310" y="24492"/>
                    <a:pt x="3012" y="23444"/>
                    <a:pt x="2798" y="22408"/>
                  </a:cubicBezTo>
                  <a:cubicBezTo>
                    <a:pt x="1810" y="17622"/>
                    <a:pt x="2739" y="13514"/>
                    <a:pt x="5513" y="10538"/>
                  </a:cubicBezTo>
                  <a:cubicBezTo>
                    <a:pt x="5679" y="10359"/>
                    <a:pt x="5858" y="10180"/>
                    <a:pt x="6013" y="10014"/>
                  </a:cubicBezTo>
                  <a:cubicBezTo>
                    <a:pt x="7918" y="8168"/>
                    <a:pt x="10299" y="7049"/>
                    <a:pt x="12823" y="5882"/>
                  </a:cubicBezTo>
                  <a:cubicBezTo>
                    <a:pt x="15181" y="4775"/>
                    <a:pt x="17645" y="3632"/>
                    <a:pt x="19741" y="1798"/>
                  </a:cubicBezTo>
                  <a:cubicBezTo>
                    <a:pt x="20288" y="1322"/>
                    <a:pt x="20765" y="834"/>
                    <a:pt x="21217" y="310"/>
                  </a:cubicBezTo>
                  <a:lnTo>
                    <a:pt x="21229" y="298"/>
                  </a:lnTo>
                  <a:lnTo>
                    <a:pt x="2122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13"/>
            <p:cNvSpPr/>
            <p:nvPr/>
          </p:nvSpPr>
          <p:spPr>
            <a:xfrm>
              <a:off x="4252300" y="2584375"/>
              <a:ext cx="288750" cy="626900"/>
            </a:xfrm>
            <a:custGeom>
              <a:avLst/>
              <a:gdLst/>
              <a:ahLst/>
              <a:cxnLst/>
              <a:rect l="l" t="t" r="r" b="b"/>
              <a:pathLst>
                <a:path w="11550" h="25076" extrusionOk="0">
                  <a:moveTo>
                    <a:pt x="11550" y="1"/>
                  </a:moveTo>
                  <a:lnTo>
                    <a:pt x="11431" y="60"/>
                  </a:lnTo>
                  <a:cubicBezTo>
                    <a:pt x="10276" y="739"/>
                    <a:pt x="8918" y="1560"/>
                    <a:pt x="7609" y="2525"/>
                  </a:cubicBezTo>
                  <a:cubicBezTo>
                    <a:pt x="7002" y="2977"/>
                    <a:pt x="6466" y="3394"/>
                    <a:pt x="5978" y="3811"/>
                  </a:cubicBezTo>
                  <a:cubicBezTo>
                    <a:pt x="1930" y="7216"/>
                    <a:pt x="1" y="11014"/>
                    <a:pt x="96" y="15383"/>
                  </a:cubicBezTo>
                  <a:cubicBezTo>
                    <a:pt x="96" y="15574"/>
                    <a:pt x="108" y="15752"/>
                    <a:pt x="108" y="15991"/>
                  </a:cubicBezTo>
                  <a:cubicBezTo>
                    <a:pt x="179" y="17753"/>
                    <a:pt x="596" y="19551"/>
                    <a:pt x="1037" y="21467"/>
                  </a:cubicBezTo>
                  <a:cubicBezTo>
                    <a:pt x="1298" y="22622"/>
                    <a:pt x="1560" y="23813"/>
                    <a:pt x="1763" y="25016"/>
                  </a:cubicBezTo>
                  <a:lnTo>
                    <a:pt x="1775" y="25075"/>
                  </a:lnTo>
                  <a:lnTo>
                    <a:pt x="1965" y="25075"/>
                  </a:lnTo>
                  <a:lnTo>
                    <a:pt x="1953" y="24980"/>
                  </a:lnTo>
                  <a:cubicBezTo>
                    <a:pt x="1763" y="23777"/>
                    <a:pt x="1477" y="22575"/>
                    <a:pt x="1227" y="21420"/>
                  </a:cubicBezTo>
                  <a:cubicBezTo>
                    <a:pt x="787" y="19515"/>
                    <a:pt x="370" y="17729"/>
                    <a:pt x="298" y="15979"/>
                  </a:cubicBezTo>
                  <a:cubicBezTo>
                    <a:pt x="286" y="15752"/>
                    <a:pt x="286" y="15562"/>
                    <a:pt x="286" y="15383"/>
                  </a:cubicBezTo>
                  <a:cubicBezTo>
                    <a:pt x="203" y="11061"/>
                    <a:pt x="2108" y="7335"/>
                    <a:pt x="6109" y="3953"/>
                  </a:cubicBezTo>
                  <a:cubicBezTo>
                    <a:pt x="6585" y="3549"/>
                    <a:pt x="7121" y="3132"/>
                    <a:pt x="7728" y="2691"/>
                  </a:cubicBezTo>
                  <a:cubicBezTo>
                    <a:pt x="9026" y="1739"/>
                    <a:pt x="10371" y="929"/>
                    <a:pt x="11526" y="262"/>
                  </a:cubicBezTo>
                  <a:lnTo>
                    <a:pt x="11550" y="251"/>
                  </a:lnTo>
                  <a:lnTo>
                    <a:pt x="115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4" name="Google Shape;774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75" name="Google Shape;775;p13"/>
          <p:cNvSpPr txBox="1">
            <a:spLocks noGrp="1"/>
          </p:cNvSpPr>
          <p:nvPr>
            <p:ph type="title" idx="2"/>
          </p:nvPr>
        </p:nvSpPr>
        <p:spPr>
          <a:xfrm>
            <a:off x="1289850" y="1899600"/>
            <a:ext cx="3277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6" name="Google Shape;776;p13"/>
          <p:cNvSpPr txBox="1">
            <a:spLocks noGrp="1"/>
          </p:cNvSpPr>
          <p:nvPr>
            <p:ph type="subTitle" idx="1"/>
          </p:nvPr>
        </p:nvSpPr>
        <p:spPr>
          <a:xfrm>
            <a:off x="1776000" y="2301163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7" name="Google Shape;777;p13"/>
          <p:cNvSpPr txBox="1">
            <a:spLocks noGrp="1"/>
          </p:cNvSpPr>
          <p:nvPr>
            <p:ph type="title" idx="3"/>
          </p:nvPr>
        </p:nvSpPr>
        <p:spPr>
          <a:xfrm>
            <a:off x="4576350" y="1899600"/>
            <a:ext cx="3277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8" name="Google Shape;778;p13"/>
          <p:cNvSpPr txBox="1">
            <a:spLocks noGrp="1"/>
          </p:cNvSpPr>
          <p:nvPr>
            <p:ph type="subTitle" idx="4"/>
          </p:nvPr>
        </p:nvSpPr>
        <p:spPr>
          <a:xfrm>
            <a:off x="5062500" y="2301163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9" name="Google Shape;779;p13"/>
          <p:cNvSpPr txBox="1">
            <a:spLocks noGrp="1"/>
          </p:cNvSpPr>
          <p:nvPr>
            <p:ph type="title" idx="5"/>
          </p:nvPr>
        </p:nvSpPr>
        <p:spPr>
          <a:xfrm>
            <a:off x="1289850" y="3582050"/>
            <a:ext cx="3277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80" name="Google Shape;780;p13"/>
          <p:cNvSpPr txBox="1">
            <a:spLocks noGrp="1"/>
          </p:cNvSpPr>
          <p:nvPr>
            <p:ph type="subTitle" idx="6"/>
          </p:nvPr>
        </p:nvSpPr>
        <p:spPr>
          <a:xfrm>
            <a:off x="1776000" y="3983626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1" name="Google Shape;781;p13"/>
          <p:cNvSpPr txBox="1">
            <a:spLocks noGrp="1"/>
          </p:cNvSpPr>
          <p:nvPr>
            <p:ph type="title" idx="7"/>
          </p:nvPr>
        </p:nvSpPr>
        <p:spPr>
          <a:xfrm>
            <a:off x="4576350" y="3582050"/>
            <a:ext cx="3277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82" name="Google Shape;782;p13"/>
          <p:cNvSpPr txBox="1">
            <a:spLocks noGrp="1"/>
          </p:cNvSpPr>
          <p:nvPr>
            <p:ph type="subTitle" idx="8"/>
          </p:nvPr>
        </p:nvSpPr>
        <p:spPr>
          <a:xfrm>
            <a:off x="5062500" y="3983626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3" name="Google Shape;783;p13"/>
          <p:cNvSpPr txBox="1">
            <a:spLocks noGrp="1"/>
          </p:cNvSpPr>
          <p:nvPr>
            <p:ph type="title" idx="9" hasCustomPrompt="1"/>
          </p:nvPr>
        </p:nvSpPr>
        <p:spPr>
          <a:xfrm>
            <a:off x="2511750" y="1442513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84" name="Google Shape;784;p13"/>
          <p:cNvSpPr txBox="1">
            <a:spLocks noGrp="1"/>
          </p:cNvSpPr>
          <p:nvPr>
            <p:ph type="title" idx="13" hasCustomPrompt="1"/>
          </p:nvPr>
        </p:nvSpPr>
        <p:spPr>
          <a:xfrm>
            <a:off x="5798250" y="1442513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85" name="Google Shape;785;p13"/>
          <p:cNvSpPr txBox="1">
            <a:spLocks noGrp="1"/>
          </p:cNvSpPr>
          <p:nvPr>
            <p:ph type="title" idx="14" hasCustomPrompt="1"/>
          </p:nvPr>
        </p:nvSpPr>
        <p:spPr>
          <a:xfrm>
            <a:off x="2511750" y="3124976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86" name="Google Shape;786;p13"/>
          <p:cNvSpPr txBox="1">
            <a:spLocks noGrp="1"/>
          </p:cNvSpPr>
          <p:nvPr>
            <p:ph type="title" idx="15" hasCustomPrompt="1"/>
          </p:nvPr>
        </p:nvSpPr>
        <p:spPr>
          <a:xfrm>
            <a:off x="5798250" y="3124976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7" name="Google Shape;2337;p33"/>
          <p:cNvGrpSpPr/>
          <p:nvPr/>
        </p:nvGrpSpPr>
        <p:grpSpPr>
          <a:xfrm rot="10800000" flipH="1">
            <a:off x="2256" y="-17185"/>
            <a:ext cx="3434442" cy="1737919"/>
            <a:chOff x="448250" y="2677550"/>
            <a:chExt cx="840025" cy="425075"/>
          </a:xfrm>
        </p:grpSpPr>
        <p:sp>
          <p:nvSpPr>
            <p:cNvPr id="2338" name="Google Shape;2338;p33"/>
            <p:cNvSpPr/>
            <p:nvPr/>
          </p:nvSpPr>
          <p:spPr>
            <a:xfrm>
              <a:off x="450650" y="2905850"/>
              <a:ext cx="484300" cy="195575"/>
            </a:xfrm>
            <a:custGeom>
              <a:avLst/>
              <a:gdLst/>
              <a:ahLst/>
              <a:cxnLst/>
              <a:rect l="l" t="t" r="r" b="b"/>
              <a:pathLst>
                <a:path w="19372" h="7823" extrusionOk="0">
                  <a:moveTo>
                    <a:pt x="9604" y="0"/>
                  </a:moveTo>
                  <a:cubicBezTo>
                    <a:pt x="8924" y="0"/>
                    <a:pt x="8247" y="70"/>
                    <a:pt x="7572" y="191"/>
                  </a:cubicBezTo>
                  <a:cubicBezTo>
                    <a:pt x="6941" y="334"/>
                    <a:pt x="6346" y="500"/>
                    <a:pt x="5810" y="667"/>
                  </a:cubicBezTo>
                  <a:cubicBezTo>
                    <a:pt x="5536" y="750"/>
                    <a:pt x="5203" y="858"/>
                    <a:pt x="4846" y="977"/>
                  </a:cubicBezTo>
                  <a:cubicBezTo>
                    <a:pt x="4393" y="1131"/>
                    <a:pt x="3917" y="1286"/>
                    <a:pt x="3453" y="1453"/>
                  </a:cubicBezTo>
                  <a:cubicBezTo>
                    <a:pt x="2750" y="1691"/>
                    <a:pt x="2036" y="1941"/>
                    <a:pt x="1322" y="2167"/>
                  </a:cubicBezTo>
                  <a:cubicBezTo>
                    <a:pt x="893" y="2334"/>
                    <a:pt x="441" y="2501"/>
                    <a:pt x="0" y="2643"/>
                  </a:cubicBezTo>
                  <a:lnTo>
                    <a:pt x="0" y="2941"/>
                  </a:lnTo>
                  <a:cubicBezTo>
                    <a:pt x="738" y="2691"/>
                    <a:pt x="1488" y="2405"/>
                    <a:pt x="2227" y="2120"/>
                  </a:cubicBezTo>
                  <a:cubicBezTo>
                    <a:pt x="4641" y="1222"/>
                    <a:pt x="7108" y="298"/>
                    <a:pt x="9582" y="298"/>
                  </a:cubicBezTo>
                  <a:cubicBezTo>
                    <a:pt x="10817" y="298"/>
                    <a:pt x="12054" y="529"/>
                    <a:pt x="13287" y="1108"/>
                  </a:cubicBezTo>
                  <a:cubicBezTo>
                    <a:pt x="15800" y="2298"/>
                    <a:pt x="17633" y="4406"/>
                    <a:pt x="19014" y="7715"/>
                  </a:cubicBezTo>
                  <a:cubicBezTo>
                    <a:pt x="19026" y="7751"/>
                    <a:pt x="19050" y="7799"/>
                    <a:pt x="19062" y="7823"/>
                  </a:cubicBezTo>
                  <a:lnTo>
                    <a:pt x="19372" y="7823"/>
                  </a:lnTo>
                  <a:lnTo>
                    <a:pt x="19288" y="7596"/>
                  </a:lnTo>
                  <a:cubicBezTo>
                    <a:pt x="17871" y="4203"/>
                    <a:pt x="16014" y="2060"/>
                    <a:pt x="13418" y="846"/>
                  </a:cubicBezTo>
                  <a:cubicBezTo>
                    <a:pt x="12141" y="242"/>
                    <a:pt x="10868" y="0"/>
                    <a:pt x="96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33"/>
            <p:cNvSpPr/>
            <p:nvPr/>
          </p:nvSpPr>
          <p:spPr>
            <a:xfrm>
              <a:off x="450050" y="2857650"/>
              <a:ext cx="561700" cy="243775"/>
            </a:xfrm>
            <a:custGeom>
              <a:avLst/>
              <a:gdLst/>
              <a:ahLst/>
              <a:cxnLst/>
              <a:rect l="l" t="t" r="r" b="b"/>
              <a:pathLst>
                <a:path w="22468" h="9751" extrusionOk="0">
                  <a:moveTo>
                    <a:pt x="12124" y="0"/>
                  </a:moveTo>
                  <a:cubicBezTo>
                    <a:pt x="11340" y="0"/>
                    <a:pt x="10491" y="72"/>
                    <a:pt x="9549" y="214"/>
                  </a:cubicBezTo>
                  <a:cubicBezTo>
                    <a:pt x="9251" y="261"/>
                    <a:pt x="8930" y="297"/>
                    <a:pt x="8632" y="357"/>
                  </a:cubicBezTo>
                  <a:cubicBezTo>
                    <a:pt x="7680" y="523"/>
                    <a:pt x="6715" y="750"/>
                    <a:pt x="5799" y="952"/>
                  </a:cubicBezTo>
                  <a:cubicBezTo>
                    <a:pt x="5025" y="1131"/>
                    <a:pt x="4215" y="1309"/>
                    <a:pt x="3429" y="1464"/>
                  </a:cubicBezTo>
                  <a:cubicBezTo>
                    <a:pt x="2239" y="1690"/>
                    <a:pt x="1096" y="1821"/>
                    <a:pt x="0" y="1869"/>
                  </a:cubicBezTo>
                  <a:lnTo>
                    <a:pt x="0" y="1904"/>
                  </a:lnTo>
                  <a:cubicBezTo>
                    <a:pt x="1096" y="1869"/>
                    <a:pt x="2239" y="1726"/>
                    <a:pt x="3441" y="1512"/>
                  </a:cubicBezTo>
                  <a:cubicBezTo>
                    <a:pt x="4239" y="1357"/>
                    <a:pt x="5037" y="1178"/>
                    <a:pt x="5811" y="1000"/>
                  </a:cubicBezTo>
                  <a:cubicBezTo>
                    <a:pt x="6739" y="797"/>
                    <a:pt x="7704" y="571"/>
                    <a:pt x="8656" y="404"/>
                  </a:cubicBezTo>
                  <a:cubicBezTo>
                    <a:pt x="8966" y="345"/>
                    <a:pt x="9263" y="297"/>
                    <a:pt x="9561" y="261"/>
                  </a:cubicBezTo>
                  <a:cubicBezTo>
                    <a:pt x="10510" y="124"/>
                    <a:pt x="11365" y="56"/>
                    <a:pt x="12152" y="56"/>
                  </a:cubicBezTo>
                  <a:cubicBezTo>
                    <a:pt x="13005" y="56"/>
                    <a:pt x="13778" y="136"/>
                    <a:pt x="14502" y="297"/>
                  </a:cubicBezTo>
                  <a:cubicBezTo>
                    <a:pt x="15597" y="559"/>
                    <a:pt x="16574" y="988"/>
                    <a:pt x="17431" y="1583"/>
                  </a:cubicBezTo>
                  <a:cubicBezTo>
                    <a:pt x="19134" y="2762"/>
                    <a:pt x="20443" y="4464"/>
                    <a:pt x="21420" y="6810"/>
                  </a:cubicBezTo>
                  <a:cubicBezTo>
                    <a:pt x="21836" y="7774"/>
                    <a:pt x="22158" y="8774"/>
                    <a:pt x="22420" y="9751"/>
                  </a:cubicBezTo>
                  <a:lnTo>
                    <a:pt x="22467" y="9751"/>
                  </a:lnTo>
                  <a:cubicBezTo>
                    <a:pt x="22194" y="8774"/>
                    <a:pt x="21872" y="7762"/>
                    <a:pt x="21467" y="6786"/>
                  </a:cubicBezTo>
                  <a:cubicBezTo>
                    <a:pt x="20467" y="4440"/>
                    <a:pt x="19157" y="2714"/>
                    <a:pt x="17455" y="1535"/>
                  </a:cubicBezTo>
                  <a:cubicBezTo>
                    <a:pt x="16574" y="928"/>
                    <a:pt x="15621" y="511"/>
                    <a:pt x="14502" y="261"/>
                  </a:cubicBezTo>
                  <a:cubicBezTo>
                    <a:pt x="13766" y="87"/>
                    <a:pt x="12985" y="0"/>
                    <a:pt x="1212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33"/>
            <p:cNvSpPr/>
            <p:nvPr/>
          </p:nvSpPr>
          <p:spPr>
            <a:xfrm>
              <a:off x="450650" y="2845125"/>
              <a:ext cx="588475" cy="256300"/>
            </a:xfrm>
            <a:custGeom>
              <a:avLst/>
              <a:gdLst/>
              <a:ahLst/>
              <a:cxnLst/>
              <a:rect l="l" t="t" r="r" b="b"/>
              <a:pathLst>
                <a:path w="23539" h="10252" extrusionOk="0">
                  <a:moveTo>
                    <a:pt x="12883" y="0"/>
                  </a:moveTo>
                  <a:cubicBezTo>
                    <a:pt x="12320" y="0"/>
                    <a:pt x="11724" y="32"/>
                    <a:pt x="11085" y="96"/>
                  </a:cubicBezTo>
                  <a:cubicBezTo>
                    <a:pt x="10787" y="131"/>
                    <a:pt x="10489" y="179"/>
                    <a:pt x="10192" y="203"/>
                  </a:cubicBezTo>
                  <a:cubicBezTo>
                    <a:pt x="9085" y="358"/>
                    <a:pt x="7989" y="572"/>
                    <a:pt x="6918" y="798"/>
                  </a:cubicBezTo>
                  <a:cubicBezTo>
                    <a:pt x="6310" y="917"/>
                    <a:pt x="5667" y="1048"/>
                    <a:pt x="5060" y="1167"/>
                  </a:cubicBezTo>
                  <a:cubicBezTo>
                    <a:pt x="3420" y="1476"/>
                    <a:pt x="1885" y="1613"/>
                    <a:pt x="489" y="1613"/>
                  </a:cubicBezTo>
                  <a:cubicBezTo>
                    <a:pt x="324" y="1613"/>
                    <a:pt x="161" y="1612"/>
                    <a:pt x="0" y="1608"/>
                  </a:cubicBezTo>
                  <a:lnTo>
                    <a:pt x="0" y="1643"/>
                  </a:lnTo>
                  <a:cubicBezTo>
                    <a:pt x="248" y="1655"/>
                    <a:pt x="500" y="1661"/>
                    <a:pt x="755" y="1661"/>
                  </a:cubicBezTo>
                  <a:cubicBezTo>
                    <a:pt x="2085" y="1661"/>
                    <a:pt x="3522" y="1508"/>
                    <a:pt x="5060" y="1239"/>
                  </a:cubicBezTo>
                  <a:cubicBezTo>
                    <a:pt x="5679" y="1120"/>
                    <a:pt x="6310" y="989"/>
                    <a:pt x="6930" y="858"/>
                  </a:cubicBezTo>
                  <a:cubicBezTo>
                    <a:pt x="8001" y="643"/>
                    <a:pt x="9108" y="417"/>
                    <a:pt x="10204" y="262"/>
                  </a:cubicBezTo>
                  <a:cubicBezTo>
                    <a:pt x="10501" y="227"/>
                    <a:pt x="10811" y="191"/>
                    <a:pt x="11097" y="155"/>
                  </a:cubicBezTo>
                  <a:cubicBezTo>
                    <a:pt x="11740" y="92"/>
                    <a:pt x="12338" y="60"/>
                    <a:pt x="12899" y="60"/>
                  </a:cubicBezTo>
                  <a:cubicBezTo>
                    <a:pt x="14023" y="60"/>
                    <a:pt x="15002" y="187"/>
                    <a:pt x="15907" y="441"/>
                  </a:cubicBezTo>
                  <a:cubicBezTo>
                    <a:pt x="16978" y="739"/>
                    <a:pt x="17907" y="1191"/>
                    <a:pt x="18717" y="1810"/>
                  </a:cubicBezTo>
                  <a:cubicBezTo>
                    <a:pt x="20360" y="3036"/>
                    <a:pt x="21610" y="4787"/>
                    <a:pt x="22527" y="7156"/>
                  </a:cubicBezTo>
                  <a:cubicBezTo>
                    <a:pt x="22932" y="8168"/>
                    <a:pt x="23229" y="9228"/>
                    <a:pt x="23503" y="10252"/>
                  </a:cubicBezTo>
                  <a:lnTo>
                    <a:pt x="23539" y="10252"/>
                  </a:lnTo>
                  <a:cubicBezTo>
                    <a:pt x="23289" y="9204"/>
                    <a:pt x="22979" y="8156"/>
                    <a:pt x="22574" y="7120"/>
                  </a:cubicBezTo>
                  <a:cubicBezTo>
                    <a:pt x="21634" y="4739"/>
                    <a:pt x="20384" y="2989"/>
                    <a:pt x="18741" y="1751"/>
                  </a:cubicBezTo>
                  <a:cubicBezTo>
                    <a:pt x="17907" y="1131"/>
                    <a:pt x="16978" y="679"/>
                    <a:pt x="15907" y="381"/>
                  </a:cubicBezTo>
                  <a:cubicBezTo>
                    <a:pt x="14994" y="127"/>
                    <a:pt x="14007" y="0"/>
                    <a:pt x="128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33"/>
            <p:cNvSpPr/>
            <p:nvPr/>
          </p:nvSpPr>
          <p:spPr>
            <a:xfrm>
              <a:off x="449750" y="2832125"/>
              <a:ext cx="615275" cy="269300"/>
            </a:xfrm>
            <a:custGeom>
              <a:avLst/>
              <a:gdLst/>
              <a:ahLst/>
              <a:cxnLst/>
              <a:rect l="l" t="t" r="r" b="b"/>
              <a:pathLst>
                <a:path w="24611" h="10772" extrusionOk="0">
                  <a:moveTo>
                    <a:pt x="13724" y="1"/>
                  </a:moveTo>
                  <a:cubicBezTo>
                    <a:pt x="13385" y="1"/>
                    <a:pt x="13034" y="11"/>
                    <a:pt x="12669" y="32"/>
                  </a:cubicBezTo>
                  <a:cubicBezTo>
                    <a:pt x="12371" y="44"/>
                    <a:pt x="12073" y="68"/>
                    <a:pt x="11788" y="104"/>
                  </a:cubicBezTo>
                  <a:cubicBezTo>
                    <a:pt x="10537" y="211"/>
                    <a:pt x="9275" y="449"/>
                    <a:pt x="8049" y="663"/>
                  </a:cubicBezTo>
                  <a:cubicBezTo>
                    <a:pt x="7608" y="747"/>
                    <a:pt x="7156" y="830"/>
                    <a:pt x="6715" y="901"/>
                  </a:cubicBezTo>
                  <a:cubicBezTo>
                    <a:pt x="4945" y="1216"/>
                    <a:pt x="3336" y="1375"/>
                    <a:pt x="1864" y="1375"/>
                  </a:cubicBezTo>
                  <a:cubicBezTo>
                    <a:pt x="1217" y="1375"/>
                    <a:pt x="596" y="1344"/>
                    <a:pt x="0" y="1282"/>
                  </a:cubicBezTo>
                  <a:lnTo>
                    <a:pt x="0" y="1318"/>
                  </a:lnTo>
                  <a:cubicBezTo>
                    <a:pt x="633" y="1391"/>
                    <a:pt x="1292" y="1427"/>
                    <a:pt x="1980" y="1427"/>
                  </a:cubicBezTo>
                  <a:cubicBezTo>
                    <a:pt x="3430" y="1427"/>
                    <a:pt x="5008" y="1268"/>
                    <a:pt x="6727" y="961"/>
                  </a:cubicBezTo>
                  <a:cubicBezTo>
                    <a:pt x="7180" y="889"/>
                    <a:pt x="7632" y="806"/>
                    <a:pt x="8073" y="723"/>
                  </a:cubicBezTo>
                  <a:cubicBezTo>
                    <a:pt x="9287" y="508"/>
                    <a:pt x="10561" y="270"/>
                    <a:pt x="11799" y="163"/>
                  </a:cubicBezTo>
                  <a:cubicBezTo>
                    <a:pt x="12085" y="127"/>
                    <a:pt x="12395" y="116"/>
                    <a:pt x="12681" y="92"/>
                  </a:cubicBezTo>
                  <a:cubicBezTo>
                    <a:pt x="13046" y="71"/>
                    <a:pt x="13397" y="60"/>
                    <a:pt x="13736" y="60"/>
                  </a:cubicBezTo>
                  <a:cubicBezTo>
                    <a:pt x="15126" y="60"/>
                    <a:pt x="16299" y="237"/>
                    <a:pt x="17372" y="592"/>
                  </a:cubicBezTo>
                  <a:cubicBezTo>
                    <a:pt x="18396" y="937"/>
                    <a:pt x="19288" y="1413"/>
                    <a:pt x="20086" y="2056"/>
                  </a:cubicBezTo>
                  <a:cubicBezTo>
                    <a:pt x="21944" y="3556"/>
                    <a:pt x="22932" y="5759"/>
                    <a:pt x="23610" y="7497"/>
                  </a:cubicBezTo>
                  <a:cubicBezTo>
                    <a:pt x="24003" y="8569"/>
                    <a:pt x="24325" y="9676"/>
                    <a:pt x="24563" y="10772"/>
                  </a:cubicBezTo>
                  <a:lnTo>
                    <a:pt x="24611" y="10772"/>
                  </a:lnTo>
                  <a:cubicBezTo>
                    <a:pt x="24349" y="9676"/>
                    <a:pt x="24051" y="8557"/>
                    <a:pt x="23634" y="7486"/>
                  </a:cubicBezTo>
                  <a:cubicBezTo>
                    <a:pt x="22968" y="5723"/>
                    <a:pt x="21955" y="3509"/>
                    <a:pt x="20098" y="2009"/>
                  </a:cubicBezTo>
                  <a:cubicBezTo>
                    <a:pt x="19300" y="1366"/>
                    <a:pt x="18407" y="889"/>
                    <a:pt x="17372" y="532"/>
                  </a:cubicBezTo>
                  <a:cubicBezTo>
                    <a:pt x="16289" y="178"/>
                    <a:pt x="15115" y="1"/>
                    <a:pt x="137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33"/>
            <p:cNvSpPr/>
            <p:nvPr/>
          </p:nvSpPr>
          <p:spPr>
            <a:xfrm>
              <a:off x="449750" y="2818300"/>
              <a:ext cx="643550" cy="283125"/>
            </a:xfrm>
            <a:custGeom>
              <a:avLst/>
              <a:gdLst/>
              <a:ahLst/>
              <a:cxnLst/>
              <a:rect l="l" t="t" r="r" b="b"/>
              <a:pathLst>
                <a:path w="25742" h="11325" extrusionOk="0">
                  <a:moveTo>
                    <a:pt x="14506" y="0"/>
                  </a:moveTo>
                  <a:cubicBezTo>
                    <a:pt x="14422" y="0"/>
                    <a:pt x="14337" y="1"/>
                    <a:pt x="14252" y="2"/>
                  </a:cubicBezTo>
                  <a:cubicBezTo>
                    <a:pt x="13954" y="2"/>
                    <a:pt x="13657" y="14"/>
                    <a:pt x="13383" y="26"/>
                  </a:cubicBezTo>
                  <a:cubicBezTo>
                    <a:pt x="11966" y="85"/>
                    <a:pt x="10525" y="323"/>
                    <a:pt x="9144" y="561"/>
                  </a:cubicBezTo>
                  <a:cubicBezTo>
                    <a:pt x="8871" y="609"/>
                    <a:pt x="8620" y="657"/>
                    <a:pt x="8359" y="692"/>
                  </a:cubicBezTo>
                  <a:cubicBezTo>
                    <a:pt x="6740" y="962"/>
                    <a:pt x="4912" y="1202"/>
                    <a:pt x="3049" y="1202"/>
                  </a:cubicBezTo>
                  <a:cubicBezTo>
                    <a:pt x="2034" y="1202"/>
                    <a:pt x="1008" y="1131"/>
                    <a:pt x="0" y="954"/>
                  </a:cubicBezTo>
                  <a:lnTo>
                    <a:pt x="0" y="990"/>
                  </a:lnTo>
                  <a:cubicBezTo>
                    <a:pt x="1029" y="1173"/>
                    <a:pt x="2071" y="1246"/>
                    <a:pt x="3100" y="1246"/>
                  </a:cubicBezTo>
                  <a:cubicBezTo>
                    <a:pt x="4953" y="1246"/>
                    <a:pt x="6763" y="1008"/>
                    <a:pt x="8370" y="740"/>
                  </a:cubicBezTo>
                  <a:cubicBezTo>
                    <a:pt x="8632" y="704"/>
                    <a:pt x="8894" y="657"/>
                    <a:pt x="9156" y="609"/>
                  </a:cubicBezTo>
                  <a:cubicBezTo>
                    <a:pt x="10537" y="371"/>
                    <a:pt x="11966" y="133"/>
                    <a:pt x="13383" y="73"/>
                  </a:cubicBezTo>
                  <a:cubicBezTo>
                    <a:pt x="13669" y="61"/>
                    <a:pt x="13966" y="38"/>
                    <a:pt x="14252" y="38"/>
                  </a:cubicBezTo>
                  <a:cubicBezTo>
                    <a:pt x="14297" y="37"/>
                    <a:pt x="14342" y="37"/>
                    <a:pt x="14386" y="37"/>
                  </a:cubicBezTo>
                  <a:cubicBezTo>
                    <a:pt x="16122" y="37"/>
                    <a:pt x="17523" y="265"/>
                    <a:pt x="18800" y="776"/>
                  </a:cubicBezTo>
                  <a:cubicBezTo>
                    <a:pt x="19800" y="1157"/>
                    <a:pt x="20646" y="1669"/>
                    <a:pt x="21396" y="2324"/>
                  </a:cubicBezTo>
                  <a:cubicBezTo>
                    <a:pt x="23182" y="3883"/>
                    <a:pt x="24146" y="6134"/>
                    <a:pt x="24908" y="8336"/>
                  </a:cubicBezTo>
                  <a:cubicBezTo>
                    <a:pt x="25242" y="9313"/>
                    <a:pt x="25480" y="10313"/>
                    <a:pt x="25694" y="11325"/>
                  </a:cubicBezTo>
                  <a:lnTo>
                    <a:pt x="25742" y="11325"/>
                  </a:lnTo>
                  <a:cubicBezTo>
                    <a:pt x="25527" y="10313"/>
                    <a:pt x="25289" y="9301"/>
                    <a:pt x="24944" y="8312"/>
                  </a:cubicBezTo>
                  <a:cubicBezTo>
                    <a:pt x="24194" y="6110"/>
                    <a:pt x="23218" y="3871"/>
                    <a:pt x="21420" y="2288"/>
                  </a:cubicBezTo>
                  <a:cubicBezTo>
                    <a:pt x="20682" y="1633"/>
                    <a:pt x="19824" y="1133"/>
                    <a:pt x="18812" y="728"/>
                  </a:cubicBezTo>
                  <a:cubicBezTo>
                    <a:pt x="17565" y="229"/>
                    <a:pt x="16187" y="0"/>
                    <a:pt x="145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33"/>
            <p:cNvSpPr/>
            <p:nvPr/>
          </p:nvSpPr>
          <p:spPr>
            <a:xfrm>
              <a:off x="449450" y="2803150"/>
              <a:ext cx="671525" cy="298275"/>
            </a:xfrm>
            <a:custGeom>
              <a:avLst/>
              <a:gdLst/>
              <a:ahLst/>
              <a:cxnLst/>
              <a:rect l="l" t="t" r="r" b="b"/>
              <a:pathLst>
                <a:path w="26861" h="11931" extrusionOk="0">
                  <a:moveTo>
                    <a:pt x="14955" y="1"/>
                  </a:moveTo>
                  <a:cubicBezTo>
                    <a:pt x="13288" y="13"/>
                    <a:pt x="11609" y="263"/>
                    <a:pt x="9990" y="513"/>
                  </a:cubicBezTo>
                  <a:cubicBezTo>
                    <a:pt x="8019" y="825"/>
                    <a:pt x="6004" y="1076"/>
                    <a:pt x="4052" y="1076"/>
                  </a:cubicBezTo>
                  <a:cubicBezTo>
                    <a:pt x="2656" y="1076"/>
                    <a:pt x="1292" y="948"/>
                    <a:pt x="0" y="620"/>
                  </a:cubicBezTo>
                  <a:lnTo>
                    <a:pt x="0" y="667"/>
                  </a:lnTo>
                  <a:cubicBezTo>
                    <a:pt x="1315" y="1002"/>
                    <a:pt x="2697" y="1134"/>
                    <a:pt x="4109" y="1134"/>
                  </a:cubicBezTo>
                  <a:cubicBezTo>
                    <a:pt x="6060" y="1134"/>
                    <a:pt x="8069" y="883"/>
                    <a:pt x="10037" y="572"/>
                  </a:cubicBezTo>
                  <a:cubicBezTo>
                    <a:pt x="11657" y="322"/>
                    <a:pt x="13324" y="72"/>
                    <a:pt x="14990" y="60"/>
                  </a:cubicBezTo>
                  <a:cubicBezTo>
                    <a:pt x="15288" y="60"/>
                    <a:pt x="15574" y="60"/>
                    <a:pt x="15836" y="72"/>
                  </a:cubicBezTo>
                  <a:cubicBezTo>
                    <a:pt x="17574" y="143"/>
                    <a:pt x="18991" y="441"/>
                    <a:pt x="20253" y="1025"/>
                  </a:cubicBezTo>
                  <a:cubicBezTo>
                    <a:pt x="21205" y="1453"/>
                    <a:pt x="22015" y="1989"/>
                    <a:pt x="22729" y="2656"/>
                  </a:cubicBezTo>
                  <a:cubicBezTo>
                    <a:pt x="23706" y="3584"/>
                    <a:pt x="24765" y="4835"/>
                    <a:pt x="26123" y="9014"/>
                  </a:cubicBezTo>
                  <a:cubicBezTo>
                    <a:pt x="26432" y="9966"/>
                    <a:pt x="26647" y="10954"/>
                    <a:pt x="26813" y="11931"/>
                  </a:cubicBezTo>
                  <a:lnTo>
                    <a:pt x="26861" y="11931"/>
                  </a:lnTo>
                  <a:cubicBezTo>
                    <a:pt x="26682" y="10954"/>
                    <a:pt x="26468" y="9966"/>
                    <a:pt x="26147" y="9002"/>
                  </a:cubicBezTo>
                  <a:cubicBezTo>
                    <a:pt x="25408" y="6692"/>
                    <a:pt x="24527" y="4311"/>
                    <a:pt x="22741" y="2632"/>
                  </a:cubicBezTo>
                  <a:cubicBezTo>
                    <a:pt x="22027" y="1965"/>
                    <a:pt x="21217" y="1429"/>
                    <a:pt x="20253" y="977"/>
                  </a:cubicBezTo>
                  <a:cubicBezTo>
                    <a:pt x="18979" y="394"/>
                    <a:pt x="17562" y="84"/>
                    <a:pt x="15800" y="13"/>
                  </a:cubicBezTo>
                  <a:cubicBezTo>
                    <a:pt x="15538" y="1"/>
                    <a:pt x="15252" y="1"/>
                    <a:pt x="14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33"/>
            <p:cNvSpPr/>
            <p:nvPr/>
          </p:nvSpPr>
          <p:spPr>
            <a:xfrm>
              <a:off x="450350" y="2787025"/>
              <a:ext cx="698025" cy="314400"/>
            </a:xfrm>
            <a:custGeom>
              <a:avLst/>
              <a:gdLst/>
              <a:ahLst/>
              <a:cxnLst/>
              <a:rect l="l" t="t" r="r" b="b"/>
              <a:pathLst>
                <a:path w="27921" h="12576" extrusionOk="0">
                  <a:moveTo>
                    <a:pt x="15847" y="0"/>
                  </a:moveTo>
                  <a:cubicBezTo>
                    <a:pt x="14445" y="0"/>
                    <a:pt x="13046" y="179"/>
                    <a:pt x="11621" y="384"/>
                  </a:cubicBezTo>
                  <a:cubicBezTo>
                    <a:pt x="9231" y="738"/>
                    <a:pt x="6987" y="1031"/>
                    <a:pt x="4899" y="1031"/>
                  </a:cubicBezTo>
                  <a:cubicBezTo>
                    <a:pt x="3200" y="1031"/>
                    <a:pt x="1604" y="837"/>
                    <a:pt x="119" y="324"/>
                  </a:cubicBezTo>
                  <a:lnTo>
                    <a:pt x="95" y="324"/>
                  </a:lnTo>
                  <a:cubicBezTo>
                    <a:pt x="72" y="312"/>
                    <a:pt x="24" y="300"/>
                    <a:pt x="0" y="288"/>
                  </a:cubicBezTo>
                  <a:lnTo>
                    <a:pt x="0" y="324"/>
                  </a:lnTo>
                  <a:cubicBezTo>
                    <a:pt x="24" y="360"/>
                    <a:pt x="60" y="360"/>
                    <a:pt x="84" y="372"/>
                  </a:cubicBezTo>
                  <a:lnTo>
                    <a:pt x="95" y="372"/>
                  </a:lnTo>
                  <a:cubicBezTo>
                    <a:pt x="1591" y="885"/>
                    <a:pt x="3193" y="1079"/>
                    <a:pt x="4895" y="1079"/>
                  </a:cubicBezTo>
                  <a:cubicBezTo>
                    <a:pt x="6987" y="1079"/>
                    <a:pt x="9231" y="786"/>
                    <a:pt x="11621" y="431"/>
                  </a:cubicBezTo>
                  <a:cubicBezTo>
                    <a:pt x="13046" y="226"/>
                    <a:pt x="14445" y="48"/>
                    <a:pt x="15840" y="48"/>
                  </a:cubicBezTo>
                  <a:cubicBezTo>
                    <a:pt x="16065" y="48"/>
                    <a:pt x="16289" y="52"/>
                    <a:pt x="16514" y="62"/>
                  </a:cubicBezTo>
                  <a:cubicBezTo>
                    <a:pt x="16788" y="74"/>
                    <a:pt x="17086" y="86"/>
                    <a:pt x="17348" y="122"/>
                  </a:cubicBezTo>
                  <a:cubicBezTo>
                    <a:pt x="19014" y="265"/>
                    <a:pt x="20419" y="658"/>
                    <a:pt x="21646" y="1312"/>
                  </a:cubicBezTo>
                  <a:cubicBezTo>
                    <a:pt x="22563" y="1789"/>
                    <a:pt x="23336" y="2348"/>
                    <a:pt x="24003" y="3039"/>
                  </a:cubicBezTo>
                  <a:cubicBezTo>
                    <a:pt x="25777" y="4837"/>
                    <a:pt x="26515" y="7277"/>
                    <a:pt x="27242" y="9647"/>
                  </a:cubicBezTo>
                  <a:lnTo>
                    <a:pt x="27325" y="9885"/>
                  </a:lnTo>
                  <a:cubicBezTo>
                    <a:pt x="27587" y="10754"/>
                    <a:pt x="27742" y="11671"/>
                    <a:pt x="27873" y="12576"/>
                  </a:cubicBezTo>
                  <a:lnTo>
                    <a:pt x="27920" y="12576"/>
                  </a:lnTo>
                  <a:cubicBezTo>
                    <a:pt x="27801" y="11671"/>
                    <a:pt x="27635" y="10742"/>
                    <a:pt x="27361" y="9861"/>
                  </a:cubicBezTo>
                  <a:lnTo>
                    <a:pt x="27289" y="9623"/>
                  </a:lnTo>
                  <a:cubicBezTo>
                    <a:pt x="26563" y="7265"/>
                    <a:pt x="25813" y="4825"/>
                    <a:pt x="24051" y="3003"/>
                  </a:cubicBezTo>
                  <a:cubicBezTo>
                    <a:pt x="23372" y="2324"/>
                    <a:pt x="22598" y="1753"/>
                    <a:pt x="21681" y="1265"/>
                  </a:cubicBezTo>
                  <a:cubicBezTo>
                    <a:pt x="20443" y="610"/>
                    <a:pt x="19026" y="217"/>
                    <a:pt x="17359" y="74"/>
                  </a:cubicBezTo>
                  <a:cubicBezTo>
                    <a:pt x="17086" y="38"/>
                    <a:pt x="16800" y="26"/>
                    <a:pt x="16526" y="15"/>
                  </a:cubicBezTo>
                  <a:cubicBezTo>
                    <a:pt x="16300" y="5"/>
                    <a:pt x="16073" y="0"/>
                    <a:pt x="1584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33"/>
            <p:cNvSpPr/>
            <p:nvPr/>
          </p:nvSpPr>
          <p:spPr>
            <a:xfrm>
              <a:off x="449150" y="2770550"/>
              <a:ext cx="726300" cy="330875"/>
            </a:xfrm>
            <a:custGeom>
              <a:avLst/>
              <a:gdLst/>
              <a:ahLst/>
              <a:cxnLst/>
              <a:rect l="l" t="t" r="r" b="b"/>
              <a:pathLst>
                <a:path w="29052" h="13235" extrusionOk="0">
                  <a:moveTo>
                    <a:pt x="16764" y="1"/>
                  </a:moveTo>
                  <a:cubicBezTo>
                    <a:pt x="15575" y="1"/>
                    <a:pt x="14398" y="137"/>
                    <a:pt x="13276" y="293"/>
                  </a:cubicBezTo>
                  <a:lnTo>
                    <a:pt x="12335" y="424"/>
                  </a:lnTo>
                  <a:cubicBezTo>
                    <a:pt x="10019" y="753"/>
                    <a:pt x="7780" y="1070"/>
                    <a:pt x="5670" y="1070"/>
                  </a:cubicBezTo>
                  <a:cubicBezTo>
                    <a:pt x="4352" y="1070"/>
                    <a:pt x="3085" y="946"/>
                    <a:pt x="1882" y="626"/>
                  </a:cubicBezTo>
                  <a:lnTo>
                    <a:pt x="1846" y="614"/>
                  </a:lnTo>
                  <a:cubicBezTo>
                    <a:pt x="1667" y="566"/>
                    <a:pt x="1465" y="507"/>
                    <a:pt x="1286" y="459"/>
                  </a:cubicBezTo>
                  <a:cubicBezTo>
                    <a:pt x="846" y="328"/>
                    <a:pt x="417" y="185"/>
                    <a:pt x="1" y="7"/>
                  </a:cubicBezTo>
                  <a:lnTo>
                    <a:pt x="1" y="43"/>
                  </a:lnTo>
                  <a:cubicBezTo>
                    <a:pt x="465" y="209"/>
                    <a:pt x="882" y="376"/>
                    <a:pt x="1322" y="495"/>
                  </a:cubicBezTo>
                  <a:cubicBezTo>
                    <a:pt x="1501" y="555"/>
                    <a:pt x="1691" y="602"/>
                    <a:pt x="1870" y="650"/>
                  </a:cubicBezTo>
                  <a:lnTo>
                    <a:pt x="1917" y="662"/>
                  </a:lnTo>
                  <a:cubicBezTo>
                    <a:pt x="3115" y="979"/>
                    <a:pt x="4373" y="1101"/>
                    <a:pt x="5680" y="1101"/>
                  </a:cubicBezTo>
                  <a:cubicBezTo>
                    <a:pt x="7803" y="1101"/>
                    <a:pt x="10054" y="779"/>
                    <a:pt x="12383" y="447"/>
                  </a:cubicBezTo>
                  <a:cubicBezTo>
                    <a:pt x="12693" y="412"/>
                    <a:pt x="13002" y="364"/>
                    <a:pt x="13300" y="316"/>
                  </a:cubicBezTo>
                  <a:cubicBezTo>
                    <a:pt x="14429" y="168"/>
                    <a:pt x="15623" y="32"/>
                    <a:pt x="16829" y="32"/>
                  </a:cubicBezTo>
                  <a:cubicBezTo>
                    <a:pt x="17263" y="32"/>
                    <a:pt x="17699" y="49"/>
                    <a:pt x="18134" y="90"/>
                  </a:cubicBezTo>
                  <a:cubicBezTo>
                    <a:pt x="18396" y="126"/>
                    <a:pt x="18670" y="150"/>
                    <a:pt x="18955" y="185"/>
                  </a:cubicBezTo>
                  <a:cubicBezTo>
                    <a:pt x="20563" y="412"/>
                    <a:pt x="21920" y="864"/>
                    <a:pt x="23122" y="1602"/>
                  </a:cubicBezTo>
                  <a:cubicBezTo>
                    <a:pt x="24004" y="2114"/>
                    <a:pt x="24730" y="2710"/>
                    <a:pt x="25361" y="3424"/>
                  </a:cubicBezTo>
                  <a:cubicBezTo>
                    <a:pt x="26790" y="5019"/>
                    <a:pt x="27421" y="7055"/>
                    <a:pt x="28040" y="9020"/>
                  </a:cubicBezTo>
                  <a:cubicBezTo>
                    <a:pt x="28456" y="10365"/>
                    <a:pt x="28778" y="11782"/>
                    <a:pt x="29004" y="13235"/>
                  </a:cubicBezTo>
                  <a:lnTo>
                    <a:pt x="29052" y="13235"/>
                  </a:lnTo>
                  <a:cubicBezTo>
                    <a:pt x="28826" y="11758"/>
                    <a:pt x="28504" y="10353"/>
                    <a:pt x="28075" y="9008"/>
                  </a:cubicBezTo>
                  <a:cubicBezTo>
                    <a:pt x="27456" y="7032"/>
                    <a:pt x="26813" y="4996"/>
                    <a:pt x="25385" y="3400"/>
                  </a:cubicBezTo>
                  <a:cubicBezTo>
                    <a:pt x="24742" y="2698"/>
                    <a:pt x="24015" y="2090"/>
                    <a:pt x="23146" y="1567"/>
                  </a:cubicBezTo>
                  <a:cubicBezTo>
                    <a:pt x="21932" y="840"/>
                    <a:pt x="20563" y="376"/>
                    <a:pt x="18955" y="150"/>
                  </a:cubicBezTo>
                  <a:cubicBezTo>
                    <a:pt x="18681" y="114"/>
                    <a:pt x="18384" y="78"/>
                    <a:pt x="18122" y="66"/>
                  </a:cubicBezTo>
                  <a:cubicBezTo>
                    <a:pt x="17669" y="20"/>
                    <a:pt x="17216" y="1"/>
                    <a:pt x="1676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33"/>
            <p:cNvSpPr/>
            <p:nvPr/>
          </p:nvSpPr>
          <p:spPr>
            <a:xfrm>
              <a:off x="449450" y="2747500"/>
              <a:ext cx="753975" cy="353925"/>
            </a:xfrm>
            <a:custGeom>
              <a:avLst/>
              <a:gdLst/>
              <a:ahLst/>
              <a:cxnLst/>
              <a:rect l="l" t="t" r="r" b="b"/>
              <a:pathLst>
                <a:path w="30159" h="14157" extrusionOk="0">
                  <a:moveTo>
                    <a:pt x="0" y="0"/>
                  </a:moveTo>
                  <a:lnTo>
                    <a:pt x="0" y="48"/>
                  </a:lnTo>
                  <a:cubicBezTo>
                    <a:pt x="1012" y="512"/>
                    <a:pt x="2025" y="869"/>
                    <a:pt x="3072" y="1096"/>
                  </a:cubicBezTo>
                  <a:cubicBezTo>
                    <a:pt x="3251" y="1131"/>
                    <a:pt x="3441" y="1167"/>
                    <a:pt x="3632" y="1191"/>
                  </a:cubicBezTo>
                  <a:lnTo>
                    <a:pt x="3679" y="1191"/>
                  </a:lnTo>
                  <a:cubicBezTo>
                    <a:pt x="4539" y="1352"/>
                    <a:pt x="5425" y="1418"/>
                    <a:pt x="6336" y="1418"/>
                  </a:cubicBezTo>
                  <a:cubicBezTo>
                    <a:pt x="8316" y="1418"/>
                    <a:pt x="10412" y="1108"/>
                    <a:pt x="12597" y="798"/>
                  </a:cubicBezTo>
                  <a:cubicBezTo>
                    <a:pt x="13371" y="679"/>
                    <a:pt x="14169" y="572"/>
                    <a:pt x="14955" y="464"/>
                  </a:cubicBezTo>
                  <a:cubicBezTo>
                    <a:pt x="15818" y="355"/>
                    <a:pt x="16779" y="259"/>
                    <a:pt x="17790" y="259"/>
                  </a:cubicBezTo>
                  <a:cubicBezTo>
                    <a:pt x="18425" y="259"/>
                    <a:pt x="19079" y="297"/>
                    <a:pt x="19741" y="393"/>
                  </a:cubicBezTo>
                  <a:cubicBezTo>
                    <a:pt x="20062" y="429"/>
                    <a:pt x="20313" y="476"/>
                    <a:pt x="20539" y="524"/>
                  </a:cubicBezTo>
                  <a:cubicBezTo>
                    <a:pt x="22087" y="834"/>
                    <a:pt x="23408" y="1369"/>
                    <a:pt x="24575" y="2167"/>
                  </a:cubicBezTo>
                  <a:cubicBezTo>
                    <a:pt x="25408" y="2727"/>
                    <a:pt x="26087" y="3358"/>
                    <a:pt x="26706" y="4084"/>
                  </a:cubicBezTo>
                  <a:cubicBezTo>
                    <a:pt x="27909" y="5537"/>
                    <a:pt x="28456" y="7334"/>
                    <a:pt x="28980" y="9061"/>
                  </a:cubicBezTo>
                  <a:cubicBezTo>
                    <a:pt x="29064" y="9335"/>
                    <a:pt x="29147" y="9620"/>
                    <a:pt x="29230" y="9906"/>
                  </a:cubicBezTo>
                  <a:cubicBezTo>
                    <a:pt x="29683" y="11311"/>
                    <a:pt x="29933" y="12764"/>
                    <a:pt x="30111" y="14157"/>
                  </a:cubicBezTo>
                  <a:lnTo>
                    <a:pt x="30159" y="14157"/>
                  </a:lnTo>
                  <a:cubicBezTo>
                    <a:pt x="29980" y="12740"/>
                    <a:pt x="29718" y="11299"/>
                    <a:pt x="29278" y="9882"/>
                  </a:cubicBezTo>
                  <a:cubicBezTo>
                    <a:pt x="29183" y="9608"/>
                    <a:pt x="29099" y="9323"/>
                    <a:pt x="29028" y="9049"/>
                  </a:cubicBezTo>
                  <a:cubicBezTo>
                    <a:pt x="28504" y="7311"/>
                    <a:pt x="27956" y="5513"/>
                    <a:pt x="26730" y="4048"/>
                  </a:cubicBezTo>
                  <a:cubicBezTo>
                    <a:pt x="26123" y="3322"/>
                    <a:pt x="25432" y="2691"/>
                    <a:pt x="24599" y="2131"/>
                  </a:cubicBezTo>
                  <a:cubicBezTo>
                    <a:pt x="23432" y="1322"/>
                    <a:pt x="22098" y="786"/>
                    <a:pt x="20539" y="476"/>
                  </a:cubicBezTo>
                  <a:cubicBezTo>
                    <a:pt x="20313" y="429"/>
                    <a:pt x="20062" y="393"/>
                    <a:pt x="19717" y="345"/>
                  </a:cubicBezTo>
                  <a:cubicBezTo>
                    <a:pt x="19060" y="249"/>
                    <a:pt x="18409" y="211"/>
                    <a:pt x="17775" y="211"/>
                  </a:cubicBezTo>
                  <a:cubicBezTo>
                    <a:pt x="16765" y="211"/>
                    <a:pt x="15801" y="307"/>
                    <a:pt x="14931" y="417"/>
                  </a:cubicBezTo>
                  <a:cubicBezTo>
                    <a:pt x="14145" y="524"/>
                    <a:pt x="13335" y="643"/>
                    <a:pt x="12562" y="750"/>
                  </a:cubicBezTo>
                  <a:cubicBezTo>
                    <a:pt x="10388" y="1069"/>
                    <a:pt x="8288" y="1376"/>
                    <a:pt x="6307" y="1376"/>
                  </a:cubicBezTo>
                  <a:cubicBezTo>
                    <a:pt x="5401" y="1376"/>
                    <a:pt x="4519" y="1312"/>
                    <a:pt x="3668" y="1155"/>
                  </a:cubicBezTo>
                  <a:lnTo>
                    <a:pt x="3620" y="1155"/>
                  </a:lnTo>
                  <a:cubicBezTo>
                    <a:pt x="3441" y="1119"/>
                    <a:pt x="3251" y="1072"/>
                    <a:pt x="3048" y="1048"/>
                  </a:cubicBezTo>
                  <a:cubicBezTo>
                    <a:pt x="1965" y="822"/>
                    <a:pt x="965" y="464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33"/>
            <p:cNvSpPr/>
            <p:nvPr/>
          </p:nvSpPr>
          <p:spPr>
            <a:xfrm>
              <a:off x="450350" y="2724875"/>
              <a:ext cx="780175" cy="376850"/>
            </a:xfrm>
            <a:custGeom>
              <a:avLst/>
              <a:gdLst/>
              <a:ahLst/>
              <a:cxnLst/>
              <a:rect l="l" t="t" r="r" b="b"/>
              <a:pathLst>
                <a:path w="31207" h="15074" extrusionOk="0">
                  <a:moveTo>
                    <a:pt x="0" y="0"/>
                  </a:moveTo>
                  <a:lnTo>
                    <a:pt x="0" y="60"/>
                  </a:lnTo>
                  <a:cubicBezTo>
                    <a:pt x="1524" y="905"/>
                    <a:pt x="3108" y="1429"/>
                    <a:pt x="4786" y="1655"/>
                  </a:cubicBezTo>
                  <a:cubicBezTo>
                    <a:pt x="4977" y="1679"/>
                    <a:pt x="5191" y="1691"/>
                    <a:pt x="5382" y="1727"/>
                  </a:cubicBezTo>
                  <a:lnTo>
                    <a:pt x="5394" y="1727"/>
                  </a:lnTo>
                  <a:cubicBezTo>
                    <a:pt x="5890" y="1779"/>
                    <a:pt x="6394" y="1802"/>
                    <a:pt x="6904" y="1802"/>
                  </a:cubicBezTo>
                  <a:cubicBezTo>
                    <a:pt x="8843" y="1802"/>
                    <a:pt x="10884" y="1468"/>
                    <a:pt x="13014" y="1119"/>
                  </a:cubicBezTo>
                  <a:cubicBezTo>
                    <a:pt x="14157" y="917"/>
                    <a:pt x="15371" y="727"/>
                    <a:pt x="16562" y="596"/>
                  </a:cubicBezTo>
                  <a:cubicBezTo>
                    <a:pt x="17405" y="495"/>
                    <a:pt x="18158" y="446"/>
                    <a:pt x="18856" y="446"/>
                  </a:cubicBezTo>
                  <a:cubicBezTo>
                    <a:pt x="19726" y="446"/>
                    <a:pt x="20511" y="522"/>
                    <a:pt x="21277" y="667"/>
                  </a:cubicBezTo>
                  <a:cubicBezTo>
                    <a:pt x="21586" y="727"/>
                    <a:pt x="21848" y="786"/>
                    <a:pt x="22062" y="846"/>
                  </a:cubicBezTo>
                  <a:cubicBezTo>
                    <a:pt x="23575" y="1239"/>
                    <a:pt x="24849" y="1846"/>
                    <a:pt x="25980" y="2715"/>
                  </a:cubicBezTo>
                  <a:cubicBezTo>
                    <a:pt x="26754" y="3310"/>
                    <a:pt x="27420" y="3977"/>
                    <a:pt x="27992" y="4715"/>
                  </a:cubicBezTo>
                  <a:cubicBezTo>
                    <a:pt x="29135" y="6227"/>
                    <a:pt x="29718" y="8049"/>
                    <a:pt x="30147" y="9656"/>
                  </a:cubicBezTo>
                  <a:cubicBezTo>
                    <a:pt x="30671" y="11621"/>
                    <a:pt x="30992" y="13347"/>
                    <a:pt x="31159" y="15074"/>
                  </a:cubicBezTo>
                  <a:lnTo>
                    <a:pt x="31206" y="15074"/>
                  </a:lnTo>
                  <a:cubicBezTo>
                    <a:pt x="31040" y="13347"/>
                    <a:pt x="30718" y="11621"/>
                    <a:pt x="30194" y="9656"/>
                  </a:cubicBezTo>
                  <a:cubicBezTo>
                    <a:pt x="29766" y="8049"/>
                    <a:pt x="29182" y="6203"/>
                    <a:pt x="28039" y="4703"/>
                  </a:cubicBezTo>
                  <a:cubicBezTo>
                    <a:pt x="27468" y="3965"/>
                    <a:pt x="26801" y="3286"/>
                    <a:pt x="26027" y="2691"/>
                  </a:cubicBezTo>
                  <a:cubicBezTo>
                    <a:pt x="24884" y="1822"/>
                    <a:pt x="23598" y="1203"/>
                    <a:pt x="22098" y="822"/>
                  </a:cubicBezTo>
                  <a:cubicBezTo>
                    <a:pt x="21872" y="762"/>
                    <a:pt x="21622" y="703"/>
                    <a:pt x="21289" y="643"/>
                  </a:cubicBezTo>
                  <a:cubicBezTo>
                    <a:pt x="20532" y="493"/>
                    <a:pt x="19754" y="418"/>
                    <a:pt x="18895" y="418"/>
                  </a:cubicBezTo>
                  <a:cubicBezTo>
                    <a:pt x="18184" y="418"/>
                    <a:pt x="17418" y="469"/>
                    <a:pt x="16562" y="572"/>
                  </a:cubicBezTo>
                  <a:cubicBezTo>
                    <a:pt x="15371" y="715"/>
                    <a:pt x="14181" y="905"/>
                    <a:pt x="13014" y="1084"/>
                  </a:cubicBezTo>
                  <a:cubicBezTo>
                    <a:pt x="10882" y="1442"/>
                    <a:pt x="8841" y="1778"/>
                    <a:pt x="6913" y="1778"/>
                  </a:cubicBezTo>
                  <a:cubicBezTo>
                    <a:pt x="6406" y="1778"/>
                    <a:pt x="5908" y="1755"/>
                    <a:pt x="5418" y="1703"/>
                  </a:cubicBezTo>
                  <a:lnTo>
                    <a:pt x="5394" y="1703"/>
                  </a:lnTo>
                  <a:cubicBezTo>
                    <a:pt x="5203" y="1679"/>
                    <a:pt x="5001" y="1655"/>
                    <a:pt x="4798" y="1620"/>
                  </a:cubicBezTo>
                  <a:cubicBezTo>
                    <a:pt x="3120" y="1405"/>
                    <a:pt x="1548" y="86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33"/>
            <p:cNvSpPr/>
            <p:nvPr/>
          </p:nvSpPr>
          <p:spPr>
            <a:xfrm>
              <a:off x="450350" y="2703450"/>
              <a:ext cx="806950" cy="398275"/>
            </a:xfrm>
            <a:custGeom>
              <a:avLst/>
              <a:gdLst/>
              <a:ahLst/>
              <a:cxnLst/>
              <a:rect l="l" t="t" r="r" b="b"/>
              <a:pathLst>
                <a:path w="32278" h="15931" extrusionOk="0">
                  <a:moveTo>
                    <a:pt x="0" y="0"/>
                  </a:moveTo>
                  <a:lnTo>
                    <a:pt x="0" y="60"/>
                  </a:lnTo>
                  <a:cubicBezTo>
                    <a:pt x="95" y="95"/>
                    <a:pt x="203" y="179"/>
                    <a:pt x="310" y="238"/>
                  </a:cubicBezTo>
                  <a:cubicBezTo>
                    <a:pt x="2274" y="1429"/>
                    <a:pt x="4322" y="2048"/>
                    <a:pt x="6549" y="2167"/>
                  </a:cubicBezTo>
                  <a:cubicBezTo>
                    <a:pt x="6751" y="2179"/>
                    <a:pt x="6965" y="2179"/>
                    <a:pt x="7156" y="2203"/>
                  </a:cubicBezTo>
                  <a:cubicBezTo>
                    <a:pt x="7289" y="2207"/>
                    <a:pt x="7423" y="2208"/>
                    <a:pt x="7558" y="2208"/>
                  </a:cubicBezTo>
                  <a:cubicBezTo>
                    <a:pt x="9507" y="2208"/>
                    <a:pt x="11543" y="1817"/>
                    <a:pt x="13692" y="1405"/>
                  </a:cubicBezTo>
                  <a:cubicBezTo>
                    <a:pt x="15145" y="1131"/>
                    <a:pt x="16669" y="845"/>
                    <a:pt x="18181" y="679"/>
                  </a:cubicBezTo>
                  <a:cubicBezTo>
                    <a:pt x="18829" y="610"/>
                    <a:pt x="19436" y="575"/>
                    <a:pt x="20011" y="575"/>
                  </a:cubicBezTo>
                  <a:cubicBezTo>
                    <a:pt x="21031" y="575"/>
                    <a:pt x="21953" y="684"/>
                    <a:pt x="22836" y="905"/>
                  </a:cubicBezTo>
                  <a:cubicBezTo>
                    <a:pt x="23134" y="976"/>
                    <a:pt x="23396" y="1048"/>
                    <a:pt x="23610" y="1107"/>
                  </a:cubicBezTo>
                  <a:cubicBezTo>
                    <a:pt x="25051" y="1560"/>
                    <a:pt x="26289" y="2238"/>
                    <a:pt x="27396" y="3215"/>
                  </a:cubicBezTo>
                  <a:cubicBezTo>
                    <a:pt x="28123" y="3846"/>
                    <a:pt x="28754" y="4536"/>
                    <a:pt x="29290" y="5310"/>
                  </a:cubicBezTo>
                  <a:cubicBezTo>
                    <a:pt x="30564" y="7156"/>
                    <a:pt x="31135" y="9465"/>
                    <a:pt x="31599" y="11668"/>
                  </a:cubicBezTo>
                  <a:cubicBezTo>
                    <a:pt x="31897" y="13073"/>
                    <a:pt x="32099" y="14502"/>
                    <a:pt x="32230" y="15931"/>
                  </a:cubicBezTo>
                  <a:lnTo>
                    <a:pt x="32278" y="15931"/>
                  </a:lnTo>
                  <a:cubicBezTo>
                    <a:pt x="32147" y="14502"/>
                    <a:pt x="31945" y="13061"/>
                    <a:pt x="31647" y="11668"/>
                  </a:cubicBezTo>
                  <a:cubicBezTo>
                    <a:pt x="31171" y="9442"/>
                    <a:pt x="30611" y="7144"/>
                    <a:pt x="29325" y="5298"/>
                  </a:cubicBezTo>
                  <a:cubicBezTo>
                    <a:pt x="28789" y="4536"/>
                    <a:pt x="28158" y="3822"/>
                    <a:pt x="27444" y="3191"/>
                  </a:cubicBezTo>
                  <a:cubicBezTo>
                    <a:pt x="26337" y="2238"/>
                    <a:pt x="25087" y="1548"/>
                    <a:pt x="23646" y="1095"/>
                  </a:cubicBezTo>
                  <a:cubicBezTo>
                    <a:pt x="23420" y="1024"/>
                    <a:pt x="23170" y="964"/>
                    <a:pt x="22860" y="869"/>
                  </a:cubicBezTo>
                  <a:cubicBezTo>
                    <a:pt x="21972" y="657"/>
                    <a:pt x="21055" y="546"/>
                    <a:pt x="20034" y="546"/>
                  </a:cubicBezTo>
                  <a:cubicBezTo>
                    <a:pt x="19454" y="546"/>
                    <a:pt x="18841" y="582"/>
                    <a:pt x="18181" y="655"/>
                  </a:cubicBezTo>
                  <a:cubicBezTo>
                    <a:pt x="16669" y="810"/>
                    <a:pt x="15145" y="1107"/>
                    <a:pt x="13692" y="1381"/>
                  </a:cubicBezTo>
                  <a:cubicBezTo>
                    <a:pt x="11546" y="1793"/>
                    <a:pt x="9515" y="2173"/>
                    <a:pt x="7568" y="2173"/>
                  </a:cubicBezTo>
                  <a:cubicBezTo>
                    <a:pt x="7430" y="2173"/>
                    <a:pt x="7293" y="2171"/>
                    <a:pt x="7156" y="2167"/>
                  </a:cubicBezTo>
                  <a:cubicBezTo>
                    <a:pt x="6942" y="2167"/>
                    <a:pt x="6739" y="2155"/>
                    <a:pt x="6549" y="2143"/>
                  </a:cubicBezTo>
                  <a:cubicBezTo>
                    <a:pt x="4322" y="2024"/>
                    <a:pt x="2298" y="1381"/>
                    <a:pt x="334" y="202"/>
                  </a:cubicBezTo>
                  <a:cubicBezTo>
                    <a:pt x="214" y="131"/>
                    <a:pt x="119" y="7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33"/>
            <p:cNvSpPr/>
            <p:nvPr/>
          </p:nvSpPr>
          <p:spPr>
            <a:xfrm>
              <a:off x="448250" y="2677550"/>
              <a:ext cx="840025" cy="425075"/>
            </a:xfrm>
            <a:custGeom>
              <a:avLst/>
              <a:gdLst/>
              <a:ahLst/>
              <a:cxnLst/>
              <a:rect l="l" t="t" r="r" b="b"/>
              <a:pathLst>
                <a:path w="33601" h="17003" extrusionOk="0">
                  <a:moveTo>
                    <a:pt x="1" y="0"/>
                  </a:moveTo>
                  <a:lnTo>
                    <a:pt x="1" y="238"/>
                  </a:lnTo>
                  <a:lnTo>
                    <a:pt x="37" y="262"/>
                  </a:lnTo>
                  <a:cubicBezTo>
                    <a:pt x="2513" y="2059"/>
                    <a:pt x="5157" y="2920"/>
                    <a:pt x="8087" y="2920"/>
                  </a:cubicBezTo>
                  <a:cubicBezTo>
                    <a:pt x="8186" y="2920"/>
                    <a:pt x="8284" y="2919"/>
                    <a:pt x="8383" y="2917"/>
                  </a:cubicBezTo>
                  <a:cubicBezTo>
                    <a:pt x="8573" y="2917"/>
                    <a:pt x="8764" y="2905"/>
                    <a:pt x="9002" y="2893"/>
                  </a:cubicBezTo>
                  <a:cubicBezTo>
                    <a:pt x="10824" y="2798"/>
                    <a:pt x="12681" y="2381"/>
                    <a:pt x="14657" y="1941"/>
                  </a:cubicBezTo>
                  <a:cubicBezTo>
                    <a:pt x="16372" y="1548"/>
                    <a:pt x="18146" y="1155"/>
                    <a:pt x="19920" y="977"/>
                  </a:cubicBezTo>
                  <a:cubicBezTo>
                    <a:pt x="20427" y="928"/>
                    <a:pt x="20910" y="904"/>
                    <a:pt x="21373" y="904"/>
                  </a:cubicBezTo>
                  <a:cubicBezTo>
                    <a:pt x="22499" y="904"/>
                    <a:pt x="23510" y="1047"/>
                    <a:pt x="24480" y="1334"/>
                  </a:cubicBezTo>
                  <a:cubicBezTo>
                    <a:pt x="24754" y="1405"/>
                    <a:pt x="25004" y="1488"/>
                    <a:pt x="25242" y="1584"/>
                  </a:cubicBezTo>
                  <a:cubicBezTo>
                    <a:pt x="26623" y="2108"/>
                    <a:pt x="27814" y="2858"/>
                    <a:pt x="28873" y="3894"/>
                  </a:cubicBezTo>
                  <a:cubicBezTo>
                    <a:pt x="29540" y="4548"/>
                    <a:pt x="30136" y="5287"/>
                    <a:pt x="30636" y="6060"/>
                  </a:cubicBezTo>
                  <a:cubicBezTo>
                    <a:pt x="31921" y="8096"/>
                    <a:pt x="32743" y="10573"/>
                    <a:pt x="33076" y="13395"/>
                  </a:cubicBezTo>
                  <a:cubicBezTo>
                    <a:pt x="33195" y="14490"/>
                    <a:pt x="33291" y="15633"/>
                    <a:pt x="33386" y="16931"/>
                  </a:cubicBezTo>
                  <a:lnTo>
                    <a:pt x="33386" y="17002"/>
                  </a:lnTo>
                  <a:lnTo>
                    <a:pt x="33576" y="17002"/>
                  </a:lnTo>
                  <a:lnTo>
                    <a:pt x="33600" y="16955"/>
                  </a:lnTo>
                  <a:cubicBezTo>
                    <a:pt x="33505" y="15657"/>
                    <a:pt x="33398" y="14502"/>
                    <a:pt x="33279" y="13419"/>
                  </a:cubicBezTo>
                  <a:cubicBezTo>
                    <a:pt x="32957" y="10561"/>
                    <a:pt x="32124" y="8061"/>
                    <a:pt x="30814" y="5989"/>
                  </a:cubicBezTo>
                  <a:cubicBezTo>
                    <a:pt x="30302" y="5203"/>
                    <a:pt x="29707" y="4453"/>
                    <a:pt x="29028" y="3786"/>
                  </a:cubicBezTo>
                  <a:cubicBezTo>
                    <a:pt x="27957" y="2739"/>
                    <a:pt x="26742" y="1965"/>
                    <a:pt x="25337" y="1429"/>
                  </a:cubicBezTo>
                  <a:cubicBezTo>
                    <a:pt x="25099" y="1346"/>
                    <a:pt x="24837" y="1250"/>
                    <a:pt x="24563" y="1179"/>
                  </a:cubicBezTo>
                  <a:cubicBezTo>
                    <a:pt x="23566" y="883"/>
                    <a:pt x="22532" y="737"/>
                    <a:pt x="21386" y="737"/>
                  </a:cubicBezTo>
                  <a:cubicBezTo>
                    <a:pt x="20918" y="737"/>
                    <a:pt x="20431" y="761"/>
                    <a:pt x="19920" y="810"/>
                  </a:cubicBezTo>
                  <a:cubicBezTo>
                    <a:pt x="18134" y="988"/>
                    <a:pt x="16360" y="1393"/>
                    <a:pt x="14634" y="1774"/>
                  </a:cubicBezTo>
                  <a:cubicBezTo>
                    <a:pt x="12669" y="2227"/>
                    <a:pt x="10812" y="2643"/>
                    <a:pt x="9002" y="2727"/>
                  </a:cubicBezTo>
                  <a:cubicBezTo>
                    <a:pt x="8764" y="2739"/>
                    <a:pt x="8573" y="2739"/>
                    <a:pt x="8383" y="2739"/>
                  </a:cubicBezTo>
                  <a:cubicBezTo>
                    <a:pt x="8285" y="2741"/>
                    <a:pt x="8187" y="2742"/>
                    <a:pt x="8090" y="2742"/>
                  </a:cubicBezTo>
                  <a:cubicBezTo>
                    <a:pt x="5184" y="2742"/>
                    <a:pt x="2574" y="1881"/>
                    <a:pt x="120" y="95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33"/>
            <p:cNvSpPr/>
            <p:nvPr/>
          </p:nvSpPr>
          <p:spPr>
            <a:xfrm>
              <a:off x="450650" y="2890575"/>
              <a:ext cx="507825" cy="210850"/>
            </a:xfrm>
            <a:custGeom>
              <a:avLst/>
              <a:gdLst/>
              <a:ahLst/>
              <a:cxnLst/>
              <a:rect l="l" t="t" r="r" b="b"/>
              <a:pathLst>
                <a:path w="20313" h="8434" extrusionOk="0">
                  <a:moveTo>
                    <a:pt x="10471" y="0"/>
                  </a:moveTo>
                  <a:cubicBezTo>
                    <a:pt x="9081" y="0"/>
                    <a:pt x="7757" y="255"/>
                    <a:pt x="6691" y="504"/>
                  </a:cubicBezTo>
                  <a:cubicBezTo>
                    <a:pt x="6418" y="564"/>
                    <a:pt x="6096" y="647"/>
                    <a:pt x="5763" y="718"/>
                  </a:cubicBezTo>
                  <a:cubicBezTo>
                    <a:pt x="5060" y="909"/>
                    <a:pt x="4346" y="1099"/>
                    <a:pt x="3655" y="1302"/>
                  </a:cubicBezTo>
                  <a:cubicBezTo>
                    <a:pt x="2608" y="1599"/>
                    <a:pt x="1500" y="1909"/>
                    <a:pt x="441" y="2135"/>
                  </a:cubicBezTo>
                  <a:lnTo>
                    <a:pt x="0" y="2231"/>
                  </a:lnTo>
                  <a:lnTo>
                    <a:pt x="0" y="2266"/>
                  </a:lnTo>
                  <a:cubicBezTo>
                    <a:pt x="131" y="2242"/>
                    <a:pt x="286" y="2231"/>
                    <a:pt x="429" y="2183"/>
                  </a:cubicBezTo>
                  <a:cubicBezTo>
                    <a:pt x="1500" y="1957"/>
                    <a:pt x="2584" y="1647"/>
                    <a:pt x="3655" y="1349"/>
                  </a:cubicBezTo>
                  <a:cubicBezTo>
                    <a:pt x="4346" y="1159"/>
                    <a:pt x="5060" y="945"/>
                    <a:pt x="5763" y="766"/>
                  </a:cubicBezTo>
                  <a:cubicBezTo>
                    <a:pt x="6096" y="683"/>
                    <a:pt x="6418" y="611"/>
                    <a:pt x="6691" y="552"/>
                  </a:cubicBezTo>
                  <a:cubicBezTo>
                    <a:pt x="7757" y="303"/>
                    <a:pt x="9081" y="48"/>
                    <a:pt x="10466" y="48"/>
                  </a:cubicBezTo>
                  <a:cubicBezTo>
                    <a:pt x="10938" y="48"/>
                    <a:pt x="11417" y="77"/>
                    <a:pt x="11894" y="147"/>
                  </a:cubicBezTo>
                  <a:cubicBezTo>
                    <a:pt x="13061" y="314"/>
                    <a:pt x="14097" y="659"/>
                    <a:pt x="15061" y="1242"/>
                  </a:cubicBezTo>
                  <a:cubicBezTo>
                    <a:pt x="16716" y="2231"/>
                    <a:pt x="18693" y="3957"/>
                    <a:pt x="20253" y="8434"/>
                  </a:cubicBezTo>
                  <a:lnTo>
                    <a:pt x="20312" y="8434"/>
                  </a:lnTo>
                  <a:cubicBezTo>
                    <a:pt x="19336" y="5564"/>
                    <a:pt x="17788" y="2802"/>
                    <a:pt x="15085" y="1195"/>
                  </a:cubicBezTo>
                  <a:cubicBezTo>
                    <a:pt x="14121" y="623"/>
                    <a:pt x="13085" y="266"/>
                    <a:pt x="11906" y="99"/>
                  </a:cubicBezTo>
                  <a:cubicBezTo>
                    <a:pt x="11425" y="30"/>
                    <a:pt x="10944" y="0"/>
                    <a:pt x="104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33"/>
            <p:cNvSpPr/>
            <p:nvPr/>
          </p:nvSpPr>
          <p:spPr>
            <a:xfrm>
              <a:off x="450650" y="2872150"/>
              <a:ext cx="531925" cy="228975"/>
            </a:xfrm>
            <a:custGeom>
              <a:avLst/>
              <a:gdLst/>
              <a:ahLst/>
              <a:cxnLst/>
              <a:rect l="l" t="t" r="r" b="b"/>
              <a:pathLst>
                <a:path w="21277" h="9159" extrusionOk="0">
                  <a:moveTo>
                    <a:pt x="11198" y="1"/>
                  </a:moveTo>
                  <a:cubicBezTo>
                    <a:pt x="10251" y="1"/>
                    <a:pt x="9205" y="117"/>
                    <a:pt x="7977" y="348"/>
                  </a:cubicBezTo>
                  <a:cubicBezTo>
                    <a:pt x="7644" y="408"/>
                    <a:pt x="7322" y="479"/>
                    <a:pt x="7049" y="539"/>
                  </a:cubicBezTo>
                  <a:cubicBezTo>
                    <a:pt x="6239" y="717"/>
                    <a:pt x="5417" y="920"/>
                    <a:pt x="4608" y="1134"/>
                  </a:cubicBezTo>
                  <a:cubicBezTo>
                    <a:pt x="3691" y="1372"/>
                    <a:pt x="2727" y="1610"/>
                    <a:pt x="1786" y="1801"/>
                  </a:cubicBezTo>
                  <a:cubicBezTo>
                    <a:pt x="1179" y="1920"/>
                    <a:pt x="583" y="2015"/>
                    <a:pt x="0" y="2086"/>
                  </a:cubicBezTo>
                  <a:lnTo>
                    <a:pt x="0" y="2134"/>
                  </a:lnTo>
                  <a:cubicBezTo>
                    <a:pt x="560" y="2075"/>
                    <a:pt x="1179" y="1967"/>
                    <a:pt x="1786" y="1848"/>
                  </a:cubicBezTo>
                  <a:cubicBezTo>
                    <a:pt x="2715" y="1670"/>
                    <a:pt x="3691" y="1420"/>
                    <a:pt x="4608" y="1182"/>
                  </a:cubicBezTo>
                  <a:cubicBezTo>
                    <a:pt x="5417" y="967"/>
                    <a:pt x="6239" y="765"/>
                    <a:pt x="7049" y="586"/>
                  </a:cubicBezTo>
                  <a:cubicBezTo>
                    <a:pt x="7334" y="527"/>
                    <a:pt x="7668" y="455"/>
                    <a:pt x="7977" y="396"/>
                  </a:cubicBezTo>
                  <a:cubicBezTo>
                    <a:pt x="9211" y="162"/>
                    <a:pt x="10264" y="46"/>
                    <a:pt x="11217" y="46"/>
                  </a:cubicBezTo>
                  <a:cubicBezTo>
                    <a:pt x="11865" y="46"/>
                    <a:pt x="12467" y="99"/>
                    <a:pt x="13049" y="205"/>
                  </a:cubicBezTo>
                  <a:cubicBezTo>
                    <a:pt x="14180" y="420"/>
                    <a:pt x="15192" y="801"/>
                    <a:pt x="16097" y="1396"/>
                  </a:cubicBezTo>
                  <a:cubicBezTo>
                    <a:pt x="17800" y="2491"/>
                    <a:pt x="19122" y="4099"/>
                    <a:pt x="20169" y="6325"/>
                  </a:cubicBezTo>
                  <a:cubicBezTo>
                    <a:pt x="20586" y="7242"/>
                    <a:pt x="20943" y="8206"/>
                    <a:pt x="21241" y="9159"/>
                  </a:cubicBezTo>
                  <a:lnTo>
                    <a:pt x="21277" y="9159"/>
                  </a:lnTo>
                  <a:cubicBezTo>
                    <a:pt x="20979" y="8194"/>
                    <a:pt x="20646" y="7218"/>
                    <a:pt x="20205" y="6301"/>
                  </a:cubicBezTo>
                  <a:cubicBezTo>
                    <a:pt x="19169" y="4063"/>
                    <a:pt x="17848" y="2444"/>
                    <a:pt x="16133" y="1360"/>
                  </a:cubicBezTo>
                  <a:cubicBezTo>
                    <a:pt x="15204" y="765"/>
                    <a:pt x="14216" y="372"/>
                    <a:pt x="13061" y="170"/>
                  </a:cubicBezTo>
                  <a:cubicBezTo>
                    <a:pt x="12470" y="57"/>
                    <a:pt x="11858" y="1"/>
                    <a:pt x="1119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2" name="Google Shape;2352;p33"/>
          <p:cNvGrpSpPr/>
          <p:nvPr/>
        </p:nvGrpSpPr>
        <p:grpSpPr>
          <a:xfrm rot="10800000" flipH="1">
            <a:off x="-1318034" y="-1131685"/>
            <a:ext cx="3434442" cy="1737919"/>
            <a:chOff x="448250" y="2677550"/>
            <a:chExt cx="840025" cy="425075"/>
          </a:xfrm>
        </p:grpSpPr>
        <p:sp>
          <p:nvSpPr>
            <p:cNvPr id="2353" name="Google Shape;2353;p33"/>
            <p:cNvSpPr/>
            <p:nvPr/>
          </p:nvSpPr>
          <p:spPr>
            <a:xfrm>
              <a:off x="450650" y="2905850"/>
              <a:ext cx="484300" cy="195575"/>
            </a:xfrm>
            <a:custGeom>
              <a:avLst/>
              <a:gdLst/>
              <a:ahLst/>
              <a:cxnLst/>
              <a:rect l="l" t="t" r="r" b="b"/>
              <a:pathLst>
                <a:path w="19372" h="7823" extrusionOk="0">
                  <a:moveTo>
                    <a:pt x="9604" y="0"/>
                  </a:moveTo>
                  <a:cubicBezTo>
                    <a:pt x="8924" y="0"/>
                    <a:pt x="8247" y="70"/>
                    <a:pt x="7572" y="191"/>
                  </a:cubicBezTo>
                  <a:cubicBezTo>
                    <a:pt x="6941" y="334"/>
                    <a:pt x="6346" y="500"/>
                    <a:pt x="5810" y="667"/>
                  </a:cubicBezTo>
                  <a:cubicBezTo>
                    <a:pt x="5536" y="750"/>
                    <a:pt x="5203" y="858"/>
                    <a:pt x="4846" y="977"/>
                  </a:cubicBezTo>
                  <a:cubicBezTo>
                    <a:pt x="4393" y="1131"/>
                    <a:pt x="3917" y="1286"/>
                    <a:pt x="3453" y="1453"/>
                  </a:cubicBezTo>
                  <a:cubicBezTo>
                    <a:pt x="2750" y="1691"/>
                    <a:pt x="2036" y="1941"/>
                    <a:pt x="1322" y="2167"/>
                  </a:cubicBezTo>
                  <a:cubicBezTo>
                    <a:pt x="893" y="2334"/>
                    <a:pt x="441" y="2501"/>
                    <a:pt x="0" y="2643"/>
                  </a:cubicBezTo>
                  <a:lnTo>
                    <a:pt x="0" y="2941"/>
                  </a:lnTo>
                  <a:cubicBezTo>
                    <a:pt x="738" y="2691"/>
                    <a:pt x="1488" y="2405"/>
                    <a:pt x="2227" y="2120"/>
                  </a:cubicBezTo>
                  <a:cubicBezTo>
                    <a:pt x="4641" y="1222"/>
                    <a:pt x="7108" y="298"/>
                    <a:pt x="9582" y="298"/>
                  </a:cubicBezTo>
                  <a:cubicBezTo>
                    <a:pt x="10817" y="298"/>
                    <a:pt x="12054" y="529"/>
                    <a:pt x="13287" y="1108"/>
                  </a:cubicBezTo>
                  <a:cubicBezTo>
                    <a:pt x="15800" y="2298"/>
                    <a:pt x="17633" y="4406"/>
                    <a:pt x="19014" y="7715"/>
                  </a:cubicBezTo>
                  <a:cubicBezTo>
                    <a:pt x="19026" y="7751"/>
                    <a:pt x="19050" y="7799"/>
                    <a:pt x="19062" y="7823"/>
                  </a:cubicBezTo>
                  <a:lnTo>
                    <a:pt x="19372" y="7823"/>
                  </a:lnTo>
                  <a:lnTo>
                    <a:pt x="19288" y="7596"/>
                  </a:lnTo>
                  <a:cubicBezTo>
                    <a:pt x="17871" y="4203"/>
                    <a:pt x="16014" y="2060"/>
                    <a:pt x="13418" y="846"/>
                  </a:cubicBezTo>
                  <a:cubicBezTo>
                    <a:pt x="12141" y="242"/>
                    <a:pt x="10868" y="0"/>
                    <a:pt x="96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33"/>
            <p:cNvSpPr/>
            <p:nvPr/>
          </p:nvSpPr>
          <p:spPr>
            <a:xfrm>
              <a:off x="450050" y="2857650"/>
              <a:ext cx="561700" cy="243775"/>
            </a:xfrm>
            <a:custGeom>
              <a:avLst/>
              <a:gdLst/>
              <a:ahLst/>
              <a:cxnLst/>
              <a:rect l="l" t="t" r="r" b="b"/>
              <a:pathLst>
                <a:path w="22468" h="9751" extrusionOk="0">
                  <a:moveTo>
                    <a:pt x="12124" y="0"/>
                  </a:moveTo>
                  <a:cubicBezTo>
                    <a:pt x="11340" y="0"/>
                    <a:pt x="10491" y="72"/>
                    <a:pt x="9549" y="214"/>
                  </a:cubicBezTo>
                  <a:cubicBezTo>
                    <a:pt x="9251" y="261"/>
                    <a:pt x="8930" y="297"/>
                    <a:pt x="8632" y="357"/>
                  </a:cubicBezTo>
                  <a:cubicBezTo>
                    <a:pt x="7680" y="523"/>
                    <a:pt x="6715" y="750"/>
                    <a:pt x="5799" y="952"/>
                  </a:cubicBezTo>
                  <a:cubicBezTo>
                    <a:pt x="5025" y="1131"/>
                    <a:pt x="4215" y="1309"/>
                    <a:pt x="3429" y="1464"/>
                  </a:cubicBezTo>
                  <a:cubicBezTo>
                    <a:pt x="2239" y="1690"/>
                    <a:pt x="1096" y="1821"/>
                    <a:pt x="0" y="1869"/>
                  </a:cubicBezTo>
                  <a:lnTo>
                    <a:pt x="0" y="1904"/>
                  </a:lnTo>
                  <a:cubicBezTo>
                    <a:pt x="1096" y="1869"/>
                    <a:pt x="2239" y="1726"/>
                    <a:pt x="3441" y="1512"/>
                  </a:cubicBezTo>
                  <a:cubicBezTo>
                    <a:pt x="4239" y="1357"/>
                    <a:pt x="5037" y="1178"/>
                    <a:pt x="5811" y="1000"/>
                  </a:cubicBezTo>
                  <a:cubicBezTo>
                    <a:pt x="6739" y="797"/>
                    <a:pt x="7704" y="571"/>
                    <a:pt x="8656" y="404"/>
                  </a:cubicBezTo>
                  <a:cubicBezTo>
                    <a:pt x="8966" y="345"/>
                    <a:pt x="9263" y="297"/>
                    <a:pt x="9561" y="261"/>
                  </a:cubicBezTo>
                  <a:cubicBezTo>
                    <a:pt x="10510" y="124"/>
                    <a:pt x="11365" y="56"/>
                    <a:pt x="12152" y="56"/>
                  </a:cubicBezTo>
                  <a:cubicBezTo>
                    <a:pt x="13005" y="56"/>
                    <a:pt x="13778" y="136"/>
                    <a:pt x="14502" y="297"/>
                  </a:cubicBezTo>
                  <a:cubicBezTo>
                    <a:pt x="15597" y="559"/>
                    <a:pt x="16574" y="988"/>
                    <a:pt x="17431" y="1583"/>
                  </a:cubicBezTo>
                  <a:cubicBezTo>
                    <a:pt x="19134" y="2762"/>
                    <a:pt x="20443" y="4464"/>
                    <a:pt x="21420" y="6810"/>
                  </a:cubicBezTo>
                  <a:cubicBezTo>
                    <a:pt x="21836" y="7774"/>
                    <a:pt x="22158" y="8774"/>
                    <a:pt x="22420" y="9751"/>
                  </a:cubicBezTo>
                  <a:lnTo>
                    <a:pt x="22467" y="9751"/>
                  </a:lnTo>
                  <a:cubicBezTo>
                    <a:pt x="22194" y="8774"/>
                    <a:pt x="21872" y="7762"/>
                    <a:pt x="21467" y="6786"/>
                  </a:cubicBezTo>
                  <a:cubicBezTo>
                    <a:pt x="20467" y="4440"/>
                    <a:pt x="19157" y="2714"/>
                    <a:pt x="17455" y="1535"/>
                  </a:cubicBezTo>
                  <a:cubicBezTo>
                    <a:pt x="16574" y="928"/>
                    <a:pt x="15621" y="511"/>
                    <a:pt x="14502" y="261"/>
                  </a:cubicBezTo>
                  <a:cubicBezTo>
                    <a:pt x="13766" y="87"/>
                    <a:pt x="12985" y="0"/>
                    <a:pt x="1212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33"/>
            <p:cNvSpPr/>
            <p:nvPr/>
          </p:nvSpPr>
          <p:spPr>
            <a:xfrm>
              <a:off x="450650" y="2845125"/>
              <a:ext cx="588475" cy="256300"/>
            </a:xfrm>
            <a:custGeom>
              <a:avLst/>
              <a:gdLst/>
              <a:ahLst/>
              <a:cxnLst/>
              <a:rect l="l" t="t" r="r" b="b"/>
              <a:pathLst>
                <a:path w="23539" h="10252" extrusionOk="0">
                  <a:moveTo>
                    <a:pt x="12883" y="0"/>
                  </a:moveTo>
                  <a:cubicBezTo>
                    <a:pt x="12320" y="0"/>
                    <a:pt x="11724" y="32"/>
                    <a:pt x="11085" y="96"/>
                  </a:cubicBezTo>
                  <a:cubicBezTo>
                    <a:pt x="10787" y="131"/>
                    <a:pt x="10489" y="179"/>
                    <a:pt x="10192" y="203"/>
                  </a:cubicBezTo>
                  <a:cubicBezTo>
                    <a:pt x="9085" y="358"/>
                    <a:pt x="7989" y="572"/>
                    <a:pt x="6918" y="798"/>
                  </a:cubicBezTo>
                  <a:cubicBezTo>
                    <a:pt x="6310" y="917"/>
                    <a:pt x="5667" y="1048"/>
                    <a:pt x="5060" y="1167"/>
                  </a:cubicBezTo>
                  <a:cubicBezTo>
                    <a:pt x="3420" y="1476"/>
                    <a:pt x="1885" y="1613"/>
                    <a:pt x="489" y="1613"/>
                  </a:cubicBezTo>
                  <a:cubicBezTo>
                    <a:pt x="324" y="1613"/>
                    <a:pt x="161" y="1612"/>
                    <a:pt x="0" y="1608"/>
                  </a:cubicBezTo>
                  <a:lnTo>
                    <a:pt x="0" y="1643"/>
                  </a:lnTo>
                  <a:cubicBezTo>
                    <a:pt x="248" y="1655"/>
                    <a:pt x="500" y="1661"/>
                    <a:pt x="755" y="1661"/>
                  </a:cubicBezTo>
                  <a:cubicBezTo>
                    <a:pt x="2085" y="1661"/>
                    <a:pt x="3522" y="1508"/>
                    <a:pt x="5060" y="1239"/>
                  </a:cubicBezTo>
                  <a:cubicBezTo>
                    <a:pt x="5679" y="1120"/>
                    <a:pt x="6310" y="989"/>
                    <a:pt x="6930" y="858"/>
                  </a:cubicBezTo>
                  <a:cubicBezTo>
                    <a:pt x="8001" y="643"/>
                    <a:pt x="9108" y="417"/>
                    <a:pt x="10204" y="262"/>
                  </a:cubicBezTo>
                  <a:cubicBezTo>
                    <a:pt x="10501" y="227"/>
                    <a:pt x="10811" y="191"/>
                    <a:pt x="11097" y="155"/>
                  </a:cubicBezTo>
                  <a:cubicBezTo>
                    <a:pt x="11740" y="92"/>
                    <a:pt x="12338" y="60"/>
                    <a:pt x="12899" y="60"/>
                  </a:cubicBezTo>
                  <a:cubicBezTo>
                    <a:pt x="14023" y="60"/>
                    <a:pt x="15002" y="187"/>
                    <a:pt x="15907" y="441"/>
                  </a:cubicBezTo>
                  <a:cubicBezTo>
                    <a:pt x="16978" y="739"/>
                    <a:pt x="17907" y="1191"/>
                    <a:pt x="18717" y="1810"/>
                  </a:cubicBezTo>
                  <a:cubicBezTo>
                    <a:pt x="20360" y="3036"/>
                    <a:pt x="21610" y="4787"/>
                    <a:pt x="22527" y="7156"/>
                  </a:cubicBezTo>
                  <a:cubicBezTo>
                    <a:pt x="22932" y="8168"/>
                    <a:pt x="23229" y="9228"/>
                    <a:pt x="23503" y="10252"/>
                  </a:cubicBezTo>
                  <a:lnTo>
                    <a:pt x="23539" y="10252"/>
                  </a:lnTo>
                  <a:cubicBezTo>
                    <a:pt x="23289" y="9204"/>
                    <a:pt x="22979" y="8156"/>
                    <a:pt x="22574" y="7120"/>
                  </a:cubicBezTo>
                  <a:cubicBezTo>
                    <a:pt x="21634" y="4739"/>
                    <a:pt x="20384" y="2989"/>
                    <a:pt x="18741" y="1751"/>
                  </a:cubicBezTo>
                  <a:cubicBezTo>
                    <a:pt x="17907" y="1131"/>
                    <a:pt x="16978" y="679"/>
                    <a:pt x="15907" y="381"/>
                  </a:cubicBezTo>
                  <a:cubicBezTo>
                    <a:pt x="14994" y="127"/>
                    <a:pt x="14007" y="0"/>
                    <a:pt x="128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33"/>
            <p:cNvSpPr/>
            <p:nvPr/>
          </p:nvSpPr>
          <p:spPr>
            <a:xfrm>
              <a:off x="449750" y="2832125"/>
              <a:ext cx="615275" cy="269300"/>
            </a:xfrm>
            <a:custGeom>
              <a:avLst/>
              <a:gdLst/>
              <a:ahLst/>
              <a:cxnLst/>
              <a:rect l="l" t="t" r="r" b="b"/>
              <a:pathLst>
                <a:path w="24611" h="10772" extrusionOk="0">
                  <a:moveTo>
                    <a:pt x="13724" y="1"/>
                  </a:moveTo>
                  <a:cubicBezTo>
                    <a:pt x="13385" y="1"/>
                    <a:pt x="13034" y="11"/>
                    <a:pt x="12669" y="32"/>
                  </a:cubicBezTo>
                  <a:cubicBezTo>
                    <a:pt x="12371" y="44"/>
                    <a:pt x="12073" y="68"/>
                    <a:pt x="11788" y="104"/>
                  </a:cubicBezTo>
                  <a:cubicBezTo>
                    <a:pt x="10537" y="211"/>
                    <a:pt x="9275" y="449"/>
                    <a:pt x="8049" y="663"/>
                  </a:cubicBezTo>
                  <a:cubicBezTo>
                    <a:pt x="7608" y="747"/>
                    <a:pt x="7156" y="830"/>
                    <a:pt x="6715" y="901"/>
                  </a:cubicBezTo>
                  <a:cubicBezTo>
                    <a:pt x="4945" y="1216"/>
                    <a:pt x="3336" y="1375"/>
                    <a:pt x="1864" y="1375"/>
                  </a:cubicBezTo>
                  <a:cubicBezTo>
                    <a:pt x="1217" y="1375"/>
                    <a:pt x="596" y="1344"/>
                    <a:pt x="0" y="1282"/>
                  </a:cubicBezTo>
                  <a:lnTo>
                    <a:pt x="0" y="1318"/>
                  </a:lnTo>
                  <a:cubicBezTo>
                    <a:pt x="633" y="1391"/>
                    <a:pt x="1292" y="1427"/>
                    <a:pt x="1980" y="1427"/>
                  </a:cubicBezTo>
                  <a:cubicBezTo>
                    <a:pt x="3430" y="1427"/>
                    <a:pt x="5008" y="1268"/>
                    <a:pt x="6727" y="961"/>
                  </a:cubicBezTo>
                  <a:cubicBezTo>
                    <a:pt x="7180" y="889"/>
                    <a:pt x="7632" y="806"/>
                    <a:pt x="8073" y="723"/>
                  </a:cubicBezTo>
                  <a:cubicBezTo>
                    <a:pt x="9287" y="508"/>
                    <a:pt x="10561" y="270"/>
                    <a:pt x="11799" y="163"/>
                  </a:cubicBezTo>
                  <a:cubicBezTo>
                    <a:pt x="12085" y="127"/>
                    <a:pt x="12395" y="116"/>
                    <a:pt x="12681" y="92"/>
                  </a:cubicBezTo>
                  <a:cubicBezTo>
                    <a:pt x="13046" y="71"/>
                    <a:pt x="13397" y="60"/>
                    <a:pt x="13736" y="60"/>
                  </a:cubicBezTo>
                  <a:cubicBezTo>
                    <a:pt x="15126" y="60"/>
                    <a:pt x="16299" y="237"/>
                    <a:pt x="17372" y="592"/>
                  </a:cubicBezTo>
                  <a:cubicBezTo>
                    <a:pt x="18396" y="937"/>
                    <a:pt x="19288" y="1413"/>
                    <a:pt x="20086" y="2056"/>
                  </a:cubicBezTo>
                  <a:cubicBezTo>
                    <a:pt x="21944" y="3556"/>
                    <a:pt x="22932" y="5759"/>
                    <a:pt x="23610" y="7497"/>
                  </a:cubicBezTo>
                  <a:cubicBezTo>
                    <a:pt x="24003" y="8569"/>
                    <a:pt x="24325" y="9676"/>
                    <a:pt x="24563" y="10772"/>
                  </a:cubicBezTo>
                  <a:lnTo>
                    <a:pt x="24611" y="10772"/>
                  </a:lnTo>
                  <a:cubicBezTo>
                    <a:pt x="24349" y="9676"/>
                    <a:pt x="24051" y="8557"/>
                    <a:pt x="23634" y="7486"/>
                  </a:cubicBezTo>
                  <a:cubicBezTo>
                    <a:pt x="22968" y="5723"/>
                    <a:pt x="21955" y="3509"/>
                    <a:pt x="20098" y="2009"/>
                  </a:cubicBezTo>
                  <a:cubicBezTo>
                    <a:pt x="19300" y="1366"/>
                    <a:pt x="18407" y="889"/>
                    <a:pt x="17372" y="532"/>
                  </a:cubicBezTo>
                  <a:cubicBezTo>
                    <a:pt x="16289" y="178"/>
                    <a:pt x="15115" y="1"/>
                    <a:pt x="137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33"/>
            <p:cNvSpPr/>
            <p:nvPr/>
          </p:nvSpPr>
          <p:spPr>
            <a:xfrm>
              <a:off x="449750" y="2818300"/>
              <a:ext cx="643550" cy="283125"/>
            </a:xfrm>
            <a:custGeom>
              <a:avLst/>
              <a:gdLst/>
              <a:ahLst/>
              <a:cxnLst/>
              <a:rect l="l" t="t" r="r" b="b"/>
              <a:pathLst>
                <a:path w="25742" h="11325" extrusionOk="0">
                  <a:moveTo>
                    <a:pt x="14506" y="0"/>
                  </a:moveTo>
                  <a:cubicBezTo>
                    <a:pt x="14422" y="0"/>
                    <a:pt x="14337" y="1"/>
                    <a:pt x="14252" y="2"/>
                  </a:cubicBezTo>
                  <a:cubicBezTo>
                    <a:pt x="13954" y="2"/>
                    <a:pt x="13657" y="14"/>
                    <a:pt x="13383" y="26"/>
                  </a:cubicBezTo>
                  <a:cubicBezTo>
                    <a:pt x="11966" y="85"/>
                    <a:pt x="10525" y="323"/>
                    <a:pt x="9144" y="561"/>
                  </a:cubicBezTo>
                  <a:cubicBezTo>
                    <a:pt x="8871" y="609"/>
                    <a:pt x="8620" y="657"/>
                    <a:pt x="8359" y="692"/>
                  </a:cubicBezTo>
                  <a:cubicBezTo>
                    <a:pt x="6740" y="962"/>
                    <a:pt x="4912" y="1202"/>
                    <a:pt x="3049" y="1202"/>
                  </a:cubicBezTo>
                  <a:cubicBezTo>
                    <a:pt x="2034" y="1202"/>
                    <a:pt x="1008" y="1131"/>
                    <a:pt x="0" y="954"/>
                  </a:cubicBezTo>
                  <a:lnTo>
                    <a:pt x="0" y="990"/>
                  </a:lnTo>
                  <a:cubicBezTo>
                    <a:pt x="1029" y="1173"/>
                    <a:pt x="2071" y="1246"/>
                    <a:pt x="3100" y="1246"/>
                  </a:cubicBezTo>
                  <a:cubicBezTo>
                    <a:pt x="4953" y="1246"/>
                    <a:pt x="6763" y="1008"/>
                    <a:pt x="8370" y="740"/>
                  </a:cubicBezTo>
                  <a:cubicBezTo>
                    <a:pt x="8632" y="704"/>
                    <a:pt x="8894" y="657"/>
                    <a:pt x="9156" y="609"/>
                  </a:cubicBezTo>
                  <a:cubicBezTo>
                    <a:pt x="10537" y="371"/>
                    <a:pt x="11966" y="133"/>
                    <a:pt x="13383" y="73"/>
                  </a:cubicBezTo>
                  <a:cubicBezTo>
                    <a:pt x="13669" y="61"/>
                    <a:pt x="13966" y="38"/>
                    <a:pt x="14252" y="38"/>
                  </a:cubicBezTo>
                  <a:cubicBezTo>
                    <a:pt x="14297" y="37"/>
                    <a:pt x="14342" y="37"/>
                    <a:pt x="14386" y="37"/>
                  </a:cubicBezTo>
                  <a:cubicBezTo>
                    <a:pt x="16122" y="37"/>
                    <a:pt x="17523" y="265"/>
                    <a:pt x="18800" y="776"/>
                  </a:cubicBezTo>
                  <a:cubicBezTo>
                    <a:pt x="19800" y="1157"/>
                    <a:pt x="20646" y="1669"/>
                    <a:pt x="21396" y="2324"/>
                  </a:cubicBezTo>
                  <a:cubicBezTo>
                    <a:pt x="23182" y="3883"/>
                    <a:pt x="24146" y="6134"/>
                    <a:pt x="24908" y="8336"/>
                  </a:cubicBezTo>
                  <a:cubicBezTo>
                    <a:pt x="25242" y="9313"/>
                    <a:pt x="25480" y="10313"/>
                    <a:pt x="25694" y="11325"/>
                  </a:cubicBezTo>
                  <a:lnTo>
                    <a:pt x="25742" y="11325"/>
                  </a:lnTo>
                  <a:cubicBezTo>
                    <a:pt x="25527" y="10313"/>
                    <a:pt x="25289" y="9301"/>
                    <a:pt x="24944" y="8312"/>
                  </a:cubicBezTo>
                  <a:cubicBezTo>
                    <a:pt x="24194" y="6110"/>
                    <a:pt x="23218" y="3871"/>
                    <a:pt x="21420" y="2288"/>
                  </a:cubicBezTo>
                  <a:cubicBezTo>
                    <a:pt x="20682" y="1633"/>
                    <a:pt x="19824" y="1133"/>
                    <a:pt x="18812" y="728"/>
                  </a:cubicBezTo>
                  <a:cubicBezTo>
                    <a:pt x="17565" y="229"/>
                    <a:pt x="16187" y="0"/>
                    <a:pt x="145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33"/>
            <p:cNvSpPr/>
            <p:nvPr/>
          </p:nvSpPr>
          <p:spPr>
            <a:xfrm>
              <a:off x="449450" y="2803150"/>
              <a:ext cx="671525" cy="298275"/>
            </a:xfrm>
            <a:custGeom>
              <a:avLst/>
              <a:gdLst/>
              <a:ahLst/>
              <a:cxnLst/>
              <a:rect l="l" t="t" r="r" b="b"/>
              <a:pathLst>
                <a:path w="26861" h="11931" extrusionOk="0">
                  <a:moveTo>
                    <a:pt x="14955" y="1"/>
                  </a:moveTo>
                  <a:cubicBezTo>
                    <a:pt x="13288" y="13"/>
                    <a:pt x="11609" y="263"/>
                    <a:pt x="9990" y="513"/>
                  </a:cubicBezTo>
                  <a:cubicBezTo>
                    <a:pt x="8019" y="825"/>
                    <a:pt x="6004" y="1076"/>
                    <a:pt x="4052" y="1076"/>
                  </a:cubicBezTo>
                  <a:cubicBezTo>
                    <a:pt x="2656" y="1076"/>
                    <a:pt x="1292" y="948"/>
                    <a:pt x="0" y="620"/>
                  </a:cubicBezTo>
                  <a:lnTo>
                    <a:pt x="0" y="667"/>
                  </a:lnTo>
                  <a:cubicBezTo>
                    <a:pt x="1315" y="1002"/>
                    <a:pt x="2697" y="1134"/>
                    <a:pt x="4109" y="1134"/>
                  </a:cubicBezTo>
                  <a:cubicBezTo>
                    <a:pt x="6060" y="1134"/>
                    <a:pt x="8069" y="883"/>
                    <a:pt x="10037" y="572"/>
                  </a:cubicBezTo>
                  <a:cubicBezTo>
                    <a:pt x="11657" y="322"/>
                    <a:pt x="13324" y="72"/>
                    <a:pt x="14990" y="60"/>
                  </a:cubicBezTo>
                  <a:cubicBezTo>
                    <a:pt x="15288" y="60"/>
                    <a:pt x="15574" y="60"/>
                    <a:pt x="15836" y="72"/>
                  </a:cubicBezTo>
                  <a:cubicBezTo>
                    <a:pt x="17574" y="143"/>
                    <a:pt x="18991" y="441"/>
                    <a:pt x="20253" y="1025"/>
                  </a:cubicBezTo>
                  <a:cubicBezTo>
                    <a:pt x="21205" y="1453"/>
                    <a:pt x="22015" y="1989"/>
                    <a:pt x="22729" y="2656"/>
                  </a:cubicBezTo>
                  <a:cubicBezTo>
                    <a:pt x="23706" y="3584"/>
                    <a:pt x="24765" y="4835"/>
                    <a:pt x="26123" y="9014"/>
                  </a:cubicBezTo>
                  <a:cubicBezTo>
                    <a:pt x="26432" y="9966"/>
                    <a:pt x="26647" y="10954"/>
                    <a:pt x="26813" y="11931"/>
                  </a:cubicBezTo>
                  <a:lnTo>
                    <a:pt x="26861" y="11931"/>
                  </a:lnTo>
                  <a:cubicBezTo>
                    <a:pt x="26682" y="10954"/>
                    <a:pt x="26468" y="9966"/>
                    <a:pt x="26147" y="9002"/>
                  </a:cubicBezTo>
                  <a:cubicBezTo>
                    <a:pt x="25408" y="6692"/>
                    <a:pt x="24527" y="4311"/>
                    <a:pt x="22741" y="2632"/>
                  </a:cubicBezTo>
                  <a:cubicBezTo>
                    <a:pt x="22027" y="1965"/>
                    <a:pt x="21217" y="1429"/>
                    <a:pt x="20253" y="977"/>
                  </a:cubicBezTo>
                  <a:cubicBezTo>
                    <a:pt x="18979" y="394"/>
                    <a:pt x="17562" y="84"/>
                    <a:pt x="15800" y="13"/>
                  </a:cubicBezTo>
                  <a:cubicBezTo>
                    <a:pt x="15538" y="1"/>
                    <a:pt x="15252" y="1"/>
                    <a:pt x="14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33"/>
            <p:cNvSpPr/>
            <p:nvPr/>
          </p:nvSpPr>
          <p:spPr>
            <a:xfrm>
              <a:off x="450350" y="2787025"/>
              <a:ext cx="698025" cy="314400"/>
            </a:xfrm>
            <a:custGeom>
              <a:avLst/>
              <a:gdLst/>
              <a:ahLst/>
              <a:cxnLst/>
              <a:rect l="l" t="t" r="r" b="b"/>
              <a:pathLst>
                <a:path w="27921" h="12576" extrusionOk="0">
                  <a:moveTo>
                    <a:pt x="15847" y="0"/>
                  </a:moveTo>
                  <a:cubicBezTo>
                    <a:pt x="14445" y="0"/>
                    <a:pt x="13046" y="179"/>
                    <a:pt x="11621" y="384"/>
                  </a:cubicBezTo>
                  <a:cubicBezTo>
                    <a:pt x="9231" y="738"/>
                    <a:pt x="6987" y="1031"/>
                    <a:pt x="4899" y="1031"/>
                  </a:cubicBezTo>
                  <a:cubicBezTo>
                    <a:pt x="3200" y="1031"/>
                    <a:pt x="1604" y="837"/>
                    <a:pt x="119" y="324"/>
                  </a:cubicBezTo>
                  <a:lnTo>
                    <a:pt x="95" y="324"/>
                  </a:lnTo>
                  <a:cubicBezTo>
                    <a:pt x="72" y="312"/>
                    <a:pt x="24" y="300"/>
                    <a:pt x="0" y="288"/>
                  </a:cubicBezTo>
                  <a:lnTo>
                    <a:pt x="0" y="324"/>
                  </a:lnTo>
                  <a:cubicBezTo>
                    <a:pt x="24" y="360"/>
                    <a:pt x="60" y="360"/>
                    <a:pt x="84" y="372"/>
                  </a:cubicBezTo>
                  <a:lnTo>
                    <a:pt x="95" y="372"/>
                  </a:lnTo>
                  <a:cubicBezTo>
                    <a:pt x="1591" y="885"/>
                    <a:pt x="3193" y="1079"/>
                    <a:pt x="4895" y="1079"/>
                  </a:cubicBezTo>
                  <a:cubicBezTo>
                    <a:pt x="6987" y="1079"/>
                    <a:pt x="9231" y="786"/>
                    <a:pt x="11621" y="431"/>
                  </a:cubicBezTo>
                  <a:cubicBezTo>
                    <a:pt x="13046" y="226"/>
                    <a:pt x="14445" y="48"/>
                    <a:pt x="15840" y="48"/>
                  </a:cubicBezTo>
                  <a:cubicBezTo>
                    <a:pt x="16065" y="48"/>
                    <a:pt x="16289" y="52"/>
                    <a:pt x="16514" y="62"/>
                  </a:cubicBezTo>
                  <a:cubicBezTo>
                    <a:pt x="16788" y="74"/>
                    <a:pt x="17086" y="86"/>
                    <a:pt x="17348" y="122"/>
                  </a:cubicBezTo>
                  <a:cubicBezTo>
                    <a:pt x="19014" y="265"/>
                    <a:pt x="20419" y="658"/>
                    <a:pt x="21646" y="1312"/>
                  </a:cubicBezTo>
                  <a:cubicBezTo>
                    <a:pt x="22563" y="1789"/>
                    <a:pt x="23336" y="2348"/>
                    <a:pt x="24003" y="3039"/>
                  </a:cubicBezTo>
                  <a:cubicBezTo>
                    <a:pt x="25777" y="4837"/>
                    <a:pt x="26515" y="7277"/>
                    <a:pt x="27242" y="9647"/>
                  </a:cubicBezTo>
                  <a:lnTo>
                    <a:pt x="27325" y="9885"/>
                  </a:lnTo>
                  <a:cubicBezTo>
                    <a:pt x="27587" y="10754"/>
                    <a:pt x="27742" y="11671"/>
                    <a:pt x="27873" y="12576"/>
                  </a:cubicBezTo>
                  <a:lnTo>
                    <a:pt x="27920" y="12576"/>
                  </a:lnTo>
                  <a:cubicBezTo>
                    <a:pt x="27801" y="11671"/>
                    <a:pt x="27635" y="10742"/>
                    <a:pt x="27361" y="9861"/>
                  </a:cubicBezTo>
                  <a:lnTo>
                    <a:pt x="27289" y="9623"/>
                  </a:lnTo>
                  <a:cubicBezTo>
                    <a:pt x="26563" y="7265"/>
                    <a:pt x="25813" y="4825"/>
                    <a:pt x="24051" y="3003"/>
                  </a:cubicBezTo>
                  <a:cubicBezTo>
                    <a:pt x="23372" y="2324"/>
                    <a:pt x="22598" y="1753"/>
                    <a:pt x="21681" y="1265"/>
                  </a:cubicBezTo>
                  <a:cubicBezTo>
                    <a:pt x="20443" y="610"/>
                    <a:pt x="19026" y="217"/>
                    <a:pt x="17359" y="74"/>
                  </a:cubicBezTo>
                  <a:cubicBezTo>
                    <a:pt x="17086" y="38"/>
                    <a:pt x="16800" y="26"/>
                    <a:pt x="16526" y="15"/>
                  </a:cubicBezTo>
                  <a:cubicBezTo>
                    <a:pt x="16300" y="5"/>
                    <a:pt x="16073" y="0"/>
                    <a:pt x="1584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33"/>
            <p:cNvSpPr/>
            <p:nvPr/>
          </p:nvSpPr>
          <p:spPr>
            <a:xfrm>
              <a:off x="449150" y="2770550"/>
              <a:ext cx="726300" cy="330875"/>
            </a:xfrm>
            <a:custGeom>
              <a:avLst/>
              <a:gdLst/>
              <a:ahLst/>
              <a:cxnLst/>
              <a:rect l="l" t="t" r="r" b="b"/>
              <a:pathLst>
                <a:path w="29052" h="13235" extrusionOk="0">
                  <a:moveTo>
                    <a:pt x="16764" y="1"/>
                  </a:moveTo>
                  <a:cubicBezTo>
                    <a:pt x="15575" y="1"/>
                    <a:pt x="14398" y="137"/>
                    <a:pt x="13276" y="293"/>
                  </a:cubicBezTo>
                  <a:lnTo>
                    <a:pt x="12335" y="424"/>
                  </a:lnTo>
                  <a:cubicBezTo>
                    <a:pt x="10019" y="753"/>
                    <a:pt x="7780" y="1070"/>
                    <a:pt x="5670" y="1070"/>
                  </a:cubicBezTo>
                  <a:cubicBezTo>
                    <a:pt x="4352" y="1070"/>
                    <a:pt x="3085" y="946"/>
                    <a:pt x="1882" y="626"/>
                  </a:cubicBezTo>
                  <a:lnTo>
                    <a:pt x="1846" y="614"/>
                  </a:lnTo>
                  <a:cubicBezTo>
                    <a:pt x="1667" y="566"/>
                    <a:pt x="1465" y="507"/>
                    <a:pt x="1286" y="459"/>
                  </a:cubicBezTo>
                  <a:cubicBezTo>
                    <a:pt x="846" y="328"/>
                    <a:pt x="417" y="185"/>
                    <a:pt x="1" y="7"/>
                  </a:cubicBezTo>
                  <a:lnTo>
                    <a:pt x="1" y="43"/>
                  </a:lnTo>
                  <a:cubicBezTo>
                    <a:pt x="465" y="209"/>
                    <a:pt x="882" y="376"/>
                    <a:pt x="1322" y="495"/>
                  </a:cubicBezTo>
                  <a:cubicBezTo>
                    <a:pt x="1501" y="555"/>
                    <a:pt x="1691" y="602"/>
                    <a:pt x="1870" y="650"/>
                  </a:cubicBezTo>
                  <a:lnTo>
                    <a:pt x="1917" y="662"/>
                  </a:lnTo>
                  <a:cubicBezTo>
                    <a:pt x="3115" y="979"/>
                    <a:pt x="4373" y="1101"/>
                    <a:pt x="5680" y="1101"/>
                  </a:cubicBezTo>
                  <a:cubicBezTo>
                    <a:pt x="7803" y="1101"/>
                    <a:pt x="10054" y="779"/>
                    <a:pt x="12383" y="447"/>
                  </a:cubicBezTo>
                  <a:cubicBezTo>
                    <a:pt x="12693" y="412"/>
                    <a:pt x="13002" y="364"/>
                    <a:pt x="13300" y="316"/>
                  </a:cubicBezTo>
                  <a:cubicBezTo>
                    <a:pt x="14429" y="168"/>
                    <a:pt x="15623" y="32"/>
                    <a:pt x="16829" y="32"/>
                  </a:cubicBezTo>
                  <a:cubicBezTo>
                    <a:pt x="17263" y="32"/>
                    <a:pt x="17699" y="49"/>
                    <a:pt x="18134" y="90"/>
                  </a:cubicBezTo>
                  <a:cubicBezTo>
                    <a:pt x="18396" y="126"/>
                    <a:pt x="18670" y="150"/>
                    <a:pt x="18955" y="185"/>
                  </a:cubicBezTo>
                  <a:cubicBezTo>
                    <a:pt x="20563" y="412"/>
                    <a:pt x="21920" y="864"/>
                    <a:pt x="23122" y="1602"/>
                  </a:cubicBezTo>
                  <a:cubicBezTo>
                    <a:pt x="24004" y="2114"/>
                    <a:pt x="24730" y="2710"/>
                    <a:pt x="25361" y="3424"/>
                  </a:cubicBezTo>
                  <a:cubicBezTo>
                    <a:pt x="26790" y="5019"/>
                    <a:pt x="27421" y="7055"/>
                    <a:pt x="28040" y="9020"/>
                  </a:cubicBezTo>
                  <a:cubicBezTo>
                    <a:pt x="28456" y="10365"/>
                    <a:pt x="28778" y="11782"/>
                    <a:pt x="29004" y="13235"/>
                  </a:cubicBezTo>
                  <a:lnTo>
                    <a:pt x="29052" y="13235"/>
                  </a:lnTo>
                  <a:cubicBezTo>
                    <a:pt x="28826" y="11758"/>
                    <a:pt x="28504" y="10353"/>
                    <a:pt x="28075" y="9008"/>
                  </a:cubicBezTo>
                  <a:cubicBezTo>
                    <a:pt x="27456" y="7032"/>
                    <a:pt x="26813" y="4996"/>
                    <a:pt x="25385" y="3400"/>
                  </a:cubicBezTo>
                  <a:cubicBezTo>
                    <a:pt x="24742" y="2698"/>
                    <a:pt x="24015" y="2090"/>
                    <a:pt x="23146" y="1567"/>
                  </a:cubicBezTo>
                  <a:cubicBezTo>
                    <a:pt x="21932" y="840"/>
                    <a:pt x="20563" y="376"/>
                    <a:pt x="18955" y="150"/>
                  </a:cubicBezTo>
                  <a:cubicBezTo>
                    <a:pt x="18681" y="114"/>
                    <a:pt x="18384" y="78"/>
                    <a:pt x="18122" y="66"/>
                  </a:cubicBezTo>
                  <a:cubicBezTo>
                    <a:pt x="17669" y="20"/>
                    <a:pt x="17216" y="1"/>
                    <a:pt x="1676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33"/>
            <p:cNvSpPr/>
            <p:nvPr/>
          </p:nvSpPr>
          <p:spPr>
            <a:xfrm>
              <a:off x="449450" y="2747500"/>
              <a:ext cx="753975" cy="353925"/>
            </a:xfrm>
            <a:custGeom>
              <a:avLst/>
              <a:gdLst/>
              <a:ahLst/>
              <a:cxnLst/>
              <a:rect l="l" t="t" r="r" b="b"/>
              <a:pathLst>
                <a:path w="30159" h="14157" extrusionOk="0">
                  <a:moveTo>
                    <a:pt x="0" y="0"/>
                  </a:moveTo>
                  <a:lnTo>
                    <a:pt x="0" y="48"/>
                  </a:lnTo>
                  <a:cubicBezTo>
                    <a:pt x="1012" y="512"/>
                    <a:pt x="2025" y="869"/>
                    <a:pt x="3072" y="1096"/>
                  </a:cubicBezTo>
                  <a:cubicBezTo>
                    <a:pt x="3251" y="1131"/>
                    <a:pt x="3441" y="1167"/>
                    <a:pt x="3632" y="1191"/>
                  </a:cubicBezTo>
                  <a:lnTo>
                    <a:pt x="3679" y="1191"/>
                  </a:lnTo>
                  <a:cubicBezTo>
                    <a:pt x="4539" y="1352"/>
                    <a:pt x="5425" y="1418"/>
                    <a:pt x="6336" y="1418"/>
                  </a:cubicBezTo>
                  <a:cubicBezTo>
                    <a:pt x="8316" y="1418"/>
                    <a:pt x="10412" y="1108"/>
                    <a:pt x="12597" y="798"/>
                  </a:cubicBezTo>
                  <a:cubicBezTo>
                    <a:pt x="13371" y="679"/>
                    <a:pt x="14169" y="572"/>
                    <a:pt x="14955" y="464"/>
                  </a:cubicBezTo>
                  <a:cubicBezTo>
                    <a:pt x="15818" y="355"/>
                    <a:pt x="16779" y="259"/>
                    <a:pt x="17790" y="259"/>
                  </a:cubicBezTo>
                  <a:cubicBezTo>
                    <a:pt x="18425" y="259"/>
                    <a:pt x="19079" y="297"/>
                    <a:pt x="19741" y="393"/>
                  </a:cubicBezTo>
                  <a:cubicBezTo>
                    <a:pt x="20062" y="429"/>
                    <a:pt x="20313" y="476"/>
                    <a:pt x="20539" y="524"/>
                  </a:cubicBezTo>
                  <a:cubicBezTo>
                    <a:pt x="22087" y="834"/>
                    <a:pt x="23408" y="1369"/>
                    <a:pt x="24575" y="2167"/>
                  </a:cubicBezTo>
                  <a:cubicBezTo>
                    <a:pt x="25408" y="2727"/>
                    <a:pt x="26087" y="3358"/>
                    <a:pt x="26706" y="4084"/>
                  </a:cubicBezTo>
                  <a:cubicBezTo>
                    <a:pt x="27909" y="5537"/>
                    <a:pt x="28456" y="7334"/>
                    <a:pt x="28980" y="9061"/>
                  </a:cubicBezTo>
                  <a:cubicBezTo>
                    <a:pt x="29064" y="9335"/>
                    <a:pt x="29147" y="9620"/>
                    <a:pt x="29230" y="9906"/>
                  </a:cubicBezTo>
                  <a:cubicBezTo>
                    <a:pt x="29683" y="11311"/>
                    <a:pt x="29933" y="12764"/>
                    <a:pt x="30111" y="14157"/>
                  </a:cubicBezTo>
                  <a:lnTo>
                    <a:pt x="30159" y="14157"/>
                  </a:lnTo>
                  <a:cubicBezTo>
                    <a:pt x="29980" y="12740"/>
                    <a:pt x="29718" y="11299"/>
                    <a:pt x="29278" y="9882"/>
                  </a:cubicBezTo>
                  <a:cubicBezTo>
                    <a:pt x="29183" y="9608"/>
                    <a:pt x="29099" y="9323"/>
                    <a:pt x="29028" y="9049"/>
                  </a:cubicBezTo>
                  <a:cubicBezTo>
                    <a:pt x="28504" y="7311"/>
                    <a:pt x="27956" y="5513"/>
                    <a:pt x="26730" y="4048"/>
                  </a:cubicBezTo>
                  <a:cubicBezTo>
                    <a:pt x="26123" y="3322"/>
                    <a:pt x="25432" y="2691"/>
                    <a:pt x="24599" y="2131"/>
                  </a:cubicBezTo>
                  <a:cubicBezTo>
                    <a:pt x="23432" y="1322"/>
                    <a:pt x="22098" y="786"/>
                    <a:pt x="20539" y="476"/>
                  </a:cubicBezTo>
                  <a:cubicBezTo>
                    <a:pt x="20313" y="429"/>
                    <a:pt x="20062" y="393"/>
                    <a:pt x="19717" y="345"/>
                  </a:cubicBezTo>
                  <a:cubicBezTo>
                    <a:pt x="19060" y="249"/>
                    <a:pt x="18409" y="211"/>
                    <a:pt x="17775" y="211"/>
                  </a:cubicBezTo>
                  <a:cubicBezTo>
                    <a:pt x="16765" y="211"/>
                    <a:pt x="15801" y="307"/>
                    <a:pt x="14931" y="417"/>
                  </a:cubicBezTo>
                  <a:cubicBezTo>
                    <a:pt x="14145" y="524"/>
                    <a:pt x="13335" y="643"/>
                    <a:pt x="12562" y="750"/>
                  </a:cubicBezTo>
                  <a:cubicBezTo>
                    <a:pt x="10388" y="1069"/>
                    <a:pt x="8288" y="1376"/>
                    <a:pt x="6307" y="1376"/>
                  </a:cubicBezTo>
                  <a:cubicBezTo>
                    <a:pt x="5401" y="1376"/>
                    <a:pt x="4519" y="1312"/>
                    <a:pt x="3668" y="1155"/>
                  </a:cubicBezTo>
                  <a:lnTo>
                    <a:pt x="3620" y="1155"/>
                  </a:lnTo>
                  <a:cubicBezTo>
                    <a:pt x="3441" y="1119"/>
                    <a:pt x="3251" y="1072"/>
                    <a:pt x="3048" y="1048"/>
                  </a:cubicBezTo>
                  <a:cubicBezTo>
                    <a:pt x="1965" y="822"/>
                    <a:pt x="965" y="464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33"/>
            <p:cNvSpPr/>
            <p:nvPr/>
          </p:nvSpPr>
          <p:spPr>
            <a:xfrm>
              <a:off x="450350" y="2724875"/>
              <a:ext cx="780175" cy="376850"/>
            </a:xfrm>
            <a:custGeom>
              <a:avLst/>
              <a:gdLst/>
              <a:ahLst/>
              <a:cxnLst/>
              <a:rect l="l" t="t" r="r" b="b"/>
              <a:pathLst>
                <a:path w="31207" h="15074" extrusionOk="0">
                  <a:moveTo>
                    <a:pt x="0" y="0"/>
                  </a:moveTo>
                  <a:lnTo>
                    <a:pt x="0" y="60"/>
                  </a:lnTo>
                  <a:cubicBezTo>
                    <a:pt x="1524" y="905"/>
                    <a:pt x="3108" y="1429"/>
                    <a:pt x="4786" y="1655"/>
                  </a:cubicBezTo>
                  <a:cubicBezTo>
                    <a:pt x="4977" y="1679"/>
                    <a:pt x="5191" y="1691"/>
                    <a:pt x="5382" y="1727"/>
                  </a:cubicBezTo>
                  <a:lnTo>
                    <a:pt x="5394" y="1727"/>
                  </a:lnTo>
                  <a:cubicBezTo>
                    <a:pt x="5890" y="1779"/>
                    <a:pt x="6394" y="1802"/>
                    <a:pt x="6904" y="1802"/>
                  </a:cubicBezTo>
                  <a:cubicBezTo>
                    <a:pt x="8843" y="1802"/>
                    <a:pt x="10884" y="1468"/>
                    <a:pt x="13014" y="1119"/>
                  </a:cubicBezTo>
                  <a:cubicBezTo>
                    <a:pt x="14157" y="917"/>
                    <a:pt x="15371" y="727"/>
                    <a:pt x="16562" y="596"/>
                  </a:cubicBezTo>
                  <a:cubicBezTo>
                    <a:pt x="17405" y="495"/>
                    <a:pt x="18158" y="446"/>
                    <a:pt x="18856" y="446"/>
                  </a:cubicBezTo>
                  <a:cubicBezTo>
                    <a:pt x="19726" y="446"/>
                    <a:pt x="20511" y="522"/>
                    <a:pt x="21277" y="667"/>
                  </a:cubicBezTo>
                  <a:cubicBezTo>
                    <a:pt x="21586" y="727"/>
                    <a:pt x="21848" y="786"/>
                    <a:pt x="22062" y="846"/>
                  </a:cubicBezTo>
                  <a:cubicBezTo>
                    <a:pt x="23575" y="1239"/>
                    <a:pt x="24849" y="1846"/>
                    <a:pt x="25980" y="2715"/>
                  </a:cubicBezTo>
                  <a:cubicBezTo>
                    <a:pt x="26754" y="3310"/>
                    <a:pt x="27420" y="3977"/>
                    <a:pt x="27992" y="4715"/>
                  </a:cubicBezTo>
                  <a:cubicBezTo>
                    <a:pt x="29135" y="6227"/>
                    <a:pt x="29718" y="8049"/>
                    <a:pt x="30147" y="9656"/>
                  </a:cubicBezTo>
                  <a:cubicBezTo>
                    <a:pt x="30671" y="11621"/>
                    <a:pt x="30992" y="13347"/>
                    <a:pt x="31159" y="15074"/>
                  </a:cubicBezTo>
                  <a:lnTo>
                    <a:pt x="31206" y="15074"/>
                  </a:lnTo>
                  <a:cubicBezTo>
                    <a:pt x="31040" y="13347"/>
                    <a:pt x="30718" y="11621"/>
                    <a:pt x="30194" y="9656"/>
                  </a:cubicBezTo>
                  <a:cubicBezTo>
                    <a:pt x="29766" y="8049"/>
                    <a:pt x="29182" y="6203"/>
                    <a:pt x="28039" y="4703"/>
                  </a:cubicBezTo>
                  <a:cubicBezTo>
                    <a:pt x="27468" y="3965"/>
                    <a:pt x="26801" y="3286"/>
                    <a:pt x="26027" y="2691"/>
                  </a:cubicBezTo>
                  <a:cubicBezTo>
                    <a:pt x="24884" y="1822"/>
                    <a:pt x="23598" y="1203"/>
                    <a:pt x="22098" y="822"/>
                  </a:cubicBezTo>
                  <a:cubicBezTo>
                    <a:pt x="21872" y="762"/>
                    <a:pt x="21622" y="703"/>
                    <a:pt x="21289" y="643"/>
                  </a:cubicBezTo>
                  <a:cubicBezTo>
                    <a:pt x="20532" y="493"/>
                    <a:pt x="19754" y="418"/>
                    <a:pt x="18895" y="418"/>
                  </a:cubicBezTo>
                  <a:cubicBezTo>
                    <a:pt x="18184" y="418"/>
                    <a:pt x="17418" y="469"/>
                    <a:pt x="16562" y="572"/>
                  </a:cubicBezTo>
                  <a:cubicBezTo>
                    <a:pt x="15371" y="715"/>
                    <a:pt x="14181" y="905"/>
                    <a:pt x="13014" y="1084"/>
                  </a:cubicBezTo>
                  <a:cubicBezTo>
                    <a:pt x="10882" y="1442"/>
                    <a:pt x="8841" y="1778"/>
                    <a:pt x="6913" y="1778"/>
                  </a:cubicBezTo>
                  <a:cubicBezTo>
                    <a:pt x="6406" y="1778"/>
                    <a:pt x="5908" y="1755"/>
                    <a:pt x="5418" y="1703"/>
                  </a:cubicBezTo>
                  <a:lnTo>
                    <a:pt x="5394" y="1703"/>
                  </a:lnTo>
                  <a:cubicBezTo>
                    <a:pt x="5203" y="1679"/>
                    <a:pt x="5001" y="1655"/>
                    <a:pt x="4798" y="1620"/>
                  </a:cubicBezTo>
                  <a:cubicBezTo>
                    <a:pt x="3120" y="1405"/>
                    <a:pt x="1548" y="86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33"/>
            <p:cNvSpPr/>
            <p:nvPr/>
          </p:nvSpPr>
          <p:spPr>
            <a:xfrm>
              <a:off x="450350" y="2703450"/>
              <a:ext cx="806950" cy="398275"/>
            </a:xfrm>
            <a:custGeom>
              <a:avLst/>
              <a:gdLst/>
              <a:ahLst/>
              <a:cxnLst/>
              <a:rect l="l" t="t" r="r" b="b"/>
              <a:pathLst>
                <a:path w="32278" h="15931" extrusionOk="0">
                  <a:moveTo>
                    <a:pt x="0" y="0"/>
                  </a:moveTo>
                  <a:lnTo>
                    <a:pt x="0" y="60"/>
                  </a:lnTo>
                  <a:cubicBezTo>
                    <a:pt x="95" y="95"/>
                    <a:pt x="203" y="179"/>
                    <a:pt x="310" y="238"/>
                  </a:cubicBezTo>
                  <a:cubicBezTo>
                    <a:pt x="2274" y="1429"/>
                    <a:pt x="4322" y="2048"/>
                    <a:pt x="6549" y="2167"/>
                  </a:cubicBezTo>
                  <a:cubicBezTo>
                    <a:pt x="6751" y="2179"/>
                    <a:pt x="6965" y="2179"/>
                    <a:pt x="7156" y="2203"/>
                  </a:cubicBezTo>
                  <a:cubicBezTo>
                    <a:pt x="7289" y="2207"/>
                    <a:pt x="7423" y="2208"/>
                    <a:pt x="7558" y="2208"/>
                  </a:cubicBezTo>
                  <a:cubicBezTo>
                    <a:pt x="9507" y="2208"/>
                    <a:pt x="11543" y="1817"/>
                    <a:pt x="13692" y="1405"/>
                  </a:cubicBezTo>
                  <a:cubicBezTo>
                    <a:pt x="15145" y="1131"/>
                    <a:pt x="16669" y="845"/>
                    <a:pt x="18181" y="679"/>
                  </a:cubicBezTo>
                  <a:cubicBezTo>
                    <a:pt x="18829" y="610"/>
                    <a:pt x="19436" y="575"/>
                    <a:pt x="20011" y="575"/>
                  </a:cubicBezTo>
                  <a:cubicBezTo>
                    <a:pt x="21031" y="575"/>
                    <a:pt x="21953" y="684"/>
                    <a:pt x="22836" y="905"/>
                  </a:cubicBezTo>
                  <a:cubicBezTo>
                    <a:pt x="23134" y="976"/>
                    <a:pt x="23396" y="1048"/>
                    <a:pt x="23610" y="1107"/>
                  </a:cubicBezTo>
                  <a:cubicBezTo>
                    <a:pt x="25051" y="1560"/>
                    <a:pt x="26289" y="2238"/>
                    <a:pt x="27396" y="3215"/>
                  </a:cubicBezTo>
                  <a:cubicBezTo>
                    <a:pt x="28123" y="3846"/>
                    <a:pt x="28754" y="4536"/>
                    <a:pt x="29290" y="5310"/>
                  </a:cubicBezTo>
                  <a:cubicBezTo>
                    <a:pt x="30564" y="7156"/>
                    <a:pt x="31135" y="9465"/>
                    <a:pt x="31599" y="11668"/>
                  </a:cubicBezTo>
                  <a:cubicBezTo>
                    <a:pt x="31897" y="13073"/>
                    <a:pt x="32099" y="14502"/>
                    <a:pt x="32230" y="15931"/>
                  </a:cubicBezTo>
                  <a:lnTo>
                    <a:pt x="32278" y="15931"/>
                  </a:lnTo>
                  <a:cubicBezTo>
                    <a:pt x="32147" y="14502"/>
                    <a:pt x="31945" y="13061"/>
                    <a:pt x="31647" y="11668"/>
                  </a:cubicBezTo>
                  <a:cubicBezTo>
                    <a:pt x="31171" y="9442"/>
                    <a:pt x="30611" y="7144"/>
                    <a:pt x="29325" y="5298"/>
                  </a:cubicBezTo>
                  <a:cubicBezTo>
                    <a:pt x="28789" y="4536"/>
                    <a:pt x="28158" y="3822"/>
                    <a:pt x="27444" y="3191"/>
                  </a:cubicBezTo>
                  <a:cubicBezTo>
                    <a:pt x="26337" y="2238"/>
                    <a:pt x="25087" y="1548"/>
                    <a:pt x="23646" y="1095"/>
                  </a:cubicBezTo>
                  <a:cubicBezTo>
                    <a:pt x="23420" y="1024"/>
                    <a:pt x="23170" y="964"/>
                    <a:pt x="22860" y="869"/>
                  </a:cubicBezTo>
                  <a:cubicBezTo>
                    <a:pt x="21972" y="657"/>
                    <a:pt x="21055" y="546"/>
                    <a:pt x="20034" y="546"/>
                  </a:cubicBezTo>
                  <a:cubicBezTo>
                    <a:pt x="19454" y="546"/>
                    <a:pt x="18841" y="582"/>
                    <a:pt x="18181" y="655"/>
                  </a:cubicBezTo>
                  <a:cubicBezTo>
                    <a:pt x="16669" y="810"/>
                    <a:pt x="15145" y="1107"/>
                    <a:pt x="13692" y="1381"/>
                  </a:cubicBezTo>
                  <a:cubicBezTo>
                    <a:pt x="11546" y="1793"/>
                    <a:pt x="9515" y="2173"/>
                    <a:pt x="7568" y="2173"/>
                  </a:cubicBezTo>
                  <a:cubicBezTo>
                    <a:pt x="7430" y="2173"/>
                    <a:pt x="7293" y="2171"/>
                    <a:pt x="7156" y="2167"/>
                  </a:cubicBezTo>
                  <a:cubicBezTo>
                    <a:pt x="6942" y="2167"/>
                    <a:pt x="6739" y="2155"/>
                    <a:pt x="6549" y="2143"/>
                  </a:cubicBezTo>
                  <a:cubicBezTo>
                    <a:pt x="4322" y="2024"/>
                    <a:pt x="2298" y="1381"/>
                    <a:pt x="334" y="202"/>
                  </a:cubicBezTo>
                  <a:cubicBezTo>
                    <a:pt x="214" y="131"/>
                    <a:pt x="119" y="7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33"/>
            <p:cNvSpPr/>
            <p:nvPr/>
          </p:nvSpPr>
          <p:spPr>
            <a:xfrm>
              <a:off x="448250" y="2677550"/>
              <a:ext cx="840025" cy="425075"/>
            </a:xfrm>
            <a:custGeom>
              <a:avLst/>
              <a:gdLst/>
              <a:ahLst/>
              <a:cxnLst/>
              <a:rect l="l" t="t" r="r" b="b"/>
              <a:pathLst>
                <a:path w="33601" h="17003" extrusionOk="0">
                  <a:moveTo>
                    <a:pt x="1" y="0"/>
                  </a:moveTo>
                  <a:lnTo>
                    <a:pt x="1" y="238"/>
                  </a:lnTo>
                  <a:lnTo>
                    <a:pt x="37" y="262"/>
                  </a:lnTo>
                  <a:cubicBezTo>
                    <a:pt x="2513" y="2059"/>
                    <a:pt x="5157" y="2920"/>
                    <a:pt x="8087" y="2920"/>
                  </a:cubicBezTo>
                  <a:cubicBezTo>
                    <a:pt x="8186" y="2920"/>
                    <a:pt x="8284" y="2919"/>
                    <a:pt x="8383" y="2917"/>
                  </a:cubicBezTo>
                  <a:cubicBezTo>
                    <a:pt x="8573" y="2917"/>
                    <a:pt x="8764" y="2905"/>
                    <a:pt x="9002" y="2893"/>
                  </a:cubicBezTo>
                  <a:cubicBezTo>
                    <a:pt x="10824" y="2798"/>
                    <a:pt x="12681" y="2381"/>
                    <a:pt x="14657" y="1941"/>
                  </a:cubicBezTo>
                  <a:cubicBezTo>
                    <a:pt x="16372" y="1548"/>
                    <a:pt x="18146" y="1155"/>
                    <a:pt x="19920" y="977"/>
                  </a:cubicBezTo>
                  <a:cubicBezTo>
                    <a:pt x="20427" y="928"/>
                    <a:pt x="20910" y="904"/>
                    <a:pt x="21373" y="904"/>
                  </a:cubicBezTo>
                  <a:cubicBezTo>
                    <a:pt x="22499" y="904"/>
                    <a:pt x="23510" y="1047"/>
                    <a:pt x="24480" y="1334"/>
                  </a:cubicBezTo>
                  <a:cubicBezTo>
                    <a:pt x="24754" y="1405"/>
                    <a:pt x="25004" y="1488"/>
                    <a:pt x="25242" y="1584"/>
                  </a:cubicBezTo>
                  <a:cubicBezTo>
                    <a:pt x="26623" y="2108"/>
                    <a:pt x="27814" y="2858"/>
                    <a:pt x="28873" y="3894"/>
                  </a:cubicBezTo>
                  <a:cubicBezTo>
                    <a:pt x="29540" y="4548"/>
                    <a:pt x="30136" y="5287"/>
                    <a:pt x="30636" y="6060"/>
                  </a:cubicBezTo>
                  <a:cubicBezTo>
                    <a:pt x="31921" y="8096"/>
                    <a:pt x="32743" y="10573"/>
                    <a:pt x="33076" y="13395"/>
                  </a:cubicBezTo>
                  <a:cubicBezTo>
                    <a:pt x="33195" y="14490"/>
                    <a:pt x="33291" y="15633"/>
                    <a:pt x="33386" y="16931"/>
                  </a:cubicBezTo>
                  <a:lnTo>
                    <a:pt x="33386" y="17002"/>
                  </a:lnTo>
                  <a:lnTo>
                    <a:pt x="33576" y="17002"/>
                  </a:lnTo>
                  <a:lnTo>
                    <a:pt x="33600" y="16955"/>
                  </a:lnTo>
                  <a:cubicBezTo>
                    <a:pt x="33505" y="15657"/>
                    <a:pt x="33398" y="14502"/>
                    <a:pt x="33279" y="13419"/>
                  </a:cubicBezTo>
                  <a:cubicBezTo>
                    <a:pt x="32957" y="10561"/>
                    <a:pt x="32124" y="8061"/>
                    <a:pt x="30814" y="5989"/>
                  </a:cubicBezTo>
                  <a:cubicBezTo>
                    <a:pt x="30302" y="5203"/>
                    <a:pt x="29707" y="4453"/>
                    <a:pt x="29028" y="3786"/>
                  </a:cubicBezTo>
                  <a:cubicBezTo>
                    <a:pt x="27957" y="2739"/>
                    <a:pt x="26742" y="1965"/>
                    <a:pt x="25337" y="1429"/>
                  </a:cubicBezTo>
                  <a:cubicBezTo>
                    <a:pt x="25099" y="1346"/>
                    <a:pt x="24837" y="1250"/>
                    <a:pt x="24563" y="1179"/>
                  </a:cubicBezTo>
                  <a:cubicBezTo>
                    <a:pt x="23566" y="883"/>
                    <a:pt x="22532" y="737"/>
                    <a:pt x="21386" y="737"/>
                  </a:cubicBezTo>
                  <a:cubicBezTo>
                    <a:pt x="20918" y="737"/>
                    <a:pt x="20431" y="761"/>
                    <a:pt x="19920" y="810"/>
                  </a:cubicBezTo>
                  <a:cubicBezTo>
                    <a:pt x="18134" y="988"/>
                    <a:pt x="16360" y="1393"/>
                    <a:pt x="14634" y="1774"/>
                  </a:cubicBezTo>
                  <a:cubicBezTo>
                    <a:pt x="12669" y="2227"/>
                    <a:pt x="10812" y="2643"/>
                    <a:pt x="9002" y="2727"/>
                  </a:cubicBezTo>
                  <a:cubicBezTo>
                    <a:pt x="8764" y="2739"/>
                    <a:pt x="8573" y="2739"/>
                    <a:pt x="8383" y="2739"/>
                  </a:cubicBezTo>
                  <a:cubicBezTo>
                    <a:pt x="8285" y="2741"/>
                    <a:pt x="8187" y="2742"/>
                    <a:pt x="8090" y="2742"/>
                  </a:cubicBezTo>
                  <a:cubicBezTo>
                    <a:pt x="5184" y="2742"/>
                    <a:pt x="2574" y="1881"/>
                    <a:pt x="120" y="95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33"/>
            <p:cNvSpPr/>
            <p:nvPr/>
          </p:nvSpPr>
          <p:spPr>
            <a:xfrm>
              <a:off x="450650" y="2890575"/>
              <a:ext cx="507825" cy="210850"/>
            </a:xfrm>
            <a:custGeom>
              <a:avLst/>
              <a:gdLst/>
              <a:ahLst/>
              <a:cxnLst/>
              <a:rect l="l" t="t" r="r" b="b"/>
              <a:pathLst>
                <a:path w="20313" h="8434" extrusionOk="0">
                  <a:moveTo>
                    <a:pt x="10471" y="0"/>
                  </a:moveTo>
                  <a:cubicBezTo>
                    <a:pt x="9081" y="0"/>
                    <a:pt x="7757" y="255"/>
                    <a:pt x="6691" y="504"/>
                  </a:cubicBezTo>
                  <a:cubicBezTo>
                    <a:pt x="6418" y="564"/>
                    <a:pt x="6096" y="647"/>
                    <a:pt x="5763" y="718"/>
                  </a:cubicBezTo>
                  <a:cubicBezTo>
                    <a:pt x="5060" y="909"/>
                    <a:pt x="4346" y="1099"/>
                    <a:pt x="3655" y="1302"/>
                  </a:cubicBezTo>
                  <a:cubicBezTo>
                    <a:pt x="2608" y="1599"/>
                    <a:pt x="1500" y="1909"/>
                    <a:pt x="441" y="2135"/>
                  </a:cubicBezTo>
                  <a:lnTo>
                    <a:pt x="0" y="2231"/>
                  </a:lnTo>
                  <a:lnTo>
                    <a:pt x="0" y="2266"/>
                  </a:lnTo>
                  <a:cubicBezTo>
                    <a:pt x="131" y="2242"/>
                    <a:pt x="286" y="2231"/>
                    <a:pt x="429" y="2183"/>
                  </a:cubicBezTo>
                  <a:cubicBezTo>
                    <a:pt x="1500" y="1957"/>
                    <a:pt x="2584" y="1647"/>
                    <a:pt x="3655" y="1349"/>
                  </a:cubicBezTo>
                  <a:cubicBezTo>
                    <a:pt x="4346" y="1159"/>
                    <a:pt x="5060" y="945"/>
                    <a:pt x="5763" y="766"/>
                  </a:cubicBezTo>
                  <a:cubicBezTo>
                    <a:pt x="6096" y="683"/>
                    <a:pt x="6418" y="611"/>
                    <a:pt x="6691" y="552"/>
                  </a:cubicBezTo>
                  <a:cubicBezTo>
                    <a:pt x="7757" y="303"/>
                    <a:pt x="9081" y="48"/>
                    <a:pt x="10466" y="48"/>
                  </a:cubicBezTo>
                  <a:cubicBezTo>
                    <a:pt x="10938" y="48"/>
                    <a:pt x="11417" y="77"/>
                    <a:pt x="11894" y="147"/>
                  </a:cubicBezTo>
                  <a:cubicBezTo>
                    <a:pt x="13061" y="314"/>
                    <a:pt x="14097" y="659"/>
                    <a:pt x="15061" y="1242"/>
                  </a:cubicBezTo>
                  <a:cubicBezTo>
                    <a:pt x="16716" y="2231"/>
                    <a:pt x="18693" y="3957"/>
                    <a:pt x="20253" y="8434"/>
                  </a:cubicBezTo>
                  <a:lnTo>
                    <a:pt x="20312" y="8434"/>
                  </a:lnTo>
                  <a:cubicBezTo>
                    <a:pt x="19336" y="5564"/>
                    <a:pt x="17788" y="2802"/>
                    <a:pt x="15085" y="1195"/>
                  </a:cubicBezTo>
                  <a:cubicBezTo>
                    <a:pt x="14121" y="623"/>
                    <a:pt x="13085" y="266"/>
                    <a:pt x="11906" y="99"/>
                  </a:cubicBezTo>
                  <a:cubicBezTo>
                    <a:pt x="11425" y="30"/>
                    <a:pt x="10944" y="0"/>
                    <a:pt x="104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33"/>
            <p:cNvSpPr/>
            <p:nvPr/>
          </p:nvSpPr>
          <p:spPr>
            <a:xfrm>
              <a:off x="450650" y="2872150"/>
              <a:ext cx="531925" cy="228975"/>
            </a:xfrm>
            <a:custGeom>
              <a:avLst/>
              <a:gdLst/>
              <a:ahLst/>
              <a:cxnLst/>
              <a:rect l="l" t="t" r="r" b="b"/>
              <a:pathLst>
                <a:path w="21277" h="9159" extrusionOk="0">
                  <a:moveTo>
                    <a:pt x="11198" y="1"/>
                  </a:moveTo>
                  <a:cubicBezTo>
                    <a:pt x="10251" y="1"/>
                    <a:pt x="9205" y="117"/>
                    <a:pt x="7977" y="348"/>
                  </a:cubicBezTo>
                  <a:cubicBezTo>
                    <a:pt x="7644" y="408"/>
                    <a:pt x="7322" y="479"/>
                    <a:pt x="7049" y="539"/>
                  </a:cubicBezTo>
                  <a:cubicBezTo>
                    <a:pt x="6239" y="717"/>
                    <a:pt x="5417" y="920"/>
                    <a:pt x="4608" y="1134"/>
                  </a:cubicBezTo>
                  <a:cubicBezTo>
                    <a:pt x="3691" y="1372"/>
                    <a:pt x="2727" y="1610"/>
                    <a:pt x="1786" y="1801"/>
                  </a:cubicBezTo>
                  <a:cubicBezTo>
                    <a:pt x="1179" y="1920"/>
                    <a:pt x="583" y="2015"/>
                    <a:pt x="0" y="2086"/>
                  </a:cubicBezTo>
                  <a:lnTo>
                    <a:pt x="0" y="2134"/>
                  </a:lnTo>
                  <a:cubicBezTo>
                    <a:pt x="560" y="2075"/>
                    <a:pt x="1179" y="1967"/>
                    <a:pt x="1786" y="1848"/>
                  </a:cubicBezTo>
                  <a:cubicBezTo>
                    <a:pt x="2715" y="1670"/>
                    <a:pt x="3691" y="1420"/>
                    <a:pt x="4608" y="1182"/>
                  </a:cubicBezTo>
                  <a:cubicBezTo>
                    <a:pt x="5417" y="967"/>
                    <a:pt x="6239" y="765"/>
                    <a:pt x="7049" y="586"/>
                  </a:cubicBezTo>
                  <a:cubicBezTo>
                    <a:pt x="7334" y="527"/>
                    <a:pt x="7668" y="455"/>
                    <a:pt x="7977" y="396"/>
                  </a:cubicBezTo>
                  <a:cubicBezTo>
                    <a:pt x="9211" y="162"/>
                    <a:pt x="10264" y="46"/>
                    <a:pt x="11217" y="46"/>
                  </a:cubicBezTo>
                  <a:cubicBezTo>
                    <a:pt x="11865" y="46"/>
                    <a:pt x="12467" y="99"/>
                    <a:pt x="13049" y="205"/>
                  </a:cubicBezTo>
                  <a:cubicBezTo>
                    <a:pt x="14180" y="420"/>
                    <a:pt x="15192" y="801"/>
                    <a:pt x="16097" y="1396"/>
                  </a:cubicBezTo>
                  <a:cubicBezTo>
                    <a:pt x="17800" y="2491"/>
                    <a:pt x="19122" y="4099"/>
                    <a:pt x="20169" y="6325"/>
                  </a:cubicBezTo>
                  <a:cubicBezTo>
                    <a:pt x="20586" y="7242"/>
                    <a:pt x="20943" y="8206"/>
                    <a:pt x="21241" y="9159"/>
                  </a:cubicBezTo>
                  <a:lnTo>
                    <a:pt x="21277" y="9159"/>
                  </a:lnTo>
                  <a:cubicBezTo>
                    <a:pt x="20979" y="8194"/>
                    <a:pt x="20646" y="7218"/>
                    <a:pt x="20205" y="6301"/>
                  </a:cubicBezTo>
                  <a:cubicBezTo>
                    <a:pt x="19169" y="4063"/>
                    <a:pt x="17848" y="2444"/>
                    <a:pt x="16133" y="1360"/>
                  </a:cubicBezTo>
                  <a:cubicBezTo>
                    <a:pt x="15204" y="765"/>
                    <a:pt x="14216" y="372"/>
                    <a:pt x="13061" y="170"/>
                  </a:cubicBezTo>
                  <a:cubicBezTo>
                    <a:pt x="12470" y="57"/>
                    <a:pt x="11858" y="1"/>
                    <a:pt x="1119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7" name="Google Shape;2367;p33"/>
          <p:cNvGrpSpPr/>
          <p:nvPr/>
        </p:nvGrpSpPr>
        <p:grpSpPr>
          <a:xfrm flipH="1">
            <a:off x="6134091" y="3589599"/>
            <a:ext cx="3047947" cy="1542342"/>
            <a:chOff x="448250" y="2677550"/>
            <a:chExt cx="840025" cy="425075"/>
          </a:xfrm>
        </p:grpSpPr>
        <p:sp>
          <p:nvSpPr>
            <p:cNvPr id="2368" name="Google Shape;2368;p33"/>
            <p:cNvSpPr/>
            <p:nvPr/>
          </p:nvSpPr>
          <p:spPr>
            <a:xfrm>
              <a:off x="450650" y="2905850"/>
              <a:ext cx="484300" cy="195575"/>
            </a:xfrm>
            <a:custGeom>
              <a:avLst/>
              <a:gdLst/>
              <a:ahLst/>
              <a:cxnLst/>
              <a:rect l="l" t="t" r="r" b="b"/>
              <a:pathLst>
                <a:path w="19372" h="7823" extrusionOk="0">
                  <a:moveTo>
                    <a:pt x="9604" y="0"/>
                  </a:moveTo>
                  <a:cubicBezTo>
                    <a:pt x="8924" y="0"/>
                    <a:pt x="8247" y="70"/>
                    <a:pt x="7572" y="191"/>
                  </a:cubicBezTo>
                  <a:cubicBezTo>
                    <a:pt x="6941" y="334"/>
                    <a:pt x="6346" y="500"/>
                    <a:pt x="5810" y="667"/>
                  </a:cubicBezTo>
                  <a:cubicBezTo>
                    <a:pt x="5536" y="750"/>
                    <a:pt x="5203" y="858"/>
                    <a:pt x="4846" y="977"/>
                  </a:cubicBezTo>
                  <a:cubicBezTo>
                    <a:pt x="4393" y="1131"/>
                    <a:pt x="3917" y="1286"/>
                    <a:pt x="3453" y="1453"/>
                  </a:cubicBezTo>
                  <a:cubicBezTo>
                    <a:pt x="2750" y="1691"/>
                    <a:pt x="2036" y="1941"/>
                    <a:pt x="1322" y="2167"/>
                  </a:cubicBezTo>
                  <a:cubicBezTo>
                    <a:pt x="893" y="2334"/>
                    <a:pt x="441" y="2501"/>
                    <a:pt x="0" y="2643"/>
                  </a:cubicBezTo>
                  <a:lnTo>
                    <a:pt x="0" y="2941"/>
                  </a:lnTo>
                  <a:cubicBezTo>
                    <a:pt x="738" y="2691"/>
                    <a:pt x="1488" y="2405"/>
                    <a:pt x="2227" y="2120"/>
                  </a:cubicBezTo>
                  <a:cubicBezTo>
                    <a:pt x="4641" y="1222"/>
                    <a:pt x="7108" y="298"/>
                    <a:pt x="9582" y="298"/>
                  </a:cubicBezTo>
                  <a:cubicBezTo>
                    <a:pt x="10817" y="298"/>
                    <a:pt x="12054" y="529"/>
                    <a:pt x="13287" y="1108"/>
                  </a:cubicBezTo>
                  <a:cubicBezTo>
                    <a:pt x="15800" y="2298"/>
                    <a:pt x="17633" y="4406"/>
                    <a:pt x="19014" y="7715"/>
                  </a:cubicBezTo>
                  <a:cubicBezTo>
                    <a:pt x="19026" y="7751"/>
                    <a:pt x="19050" y="7799"/>
                    <a:pt x="19062" y="7823"/>
                  </a:cubicBezTo>
                  <a:lnTo>
                    <a:pt x="19372" y="7823"/>
                  </a:lnTo>
                  <a:lnTo>
                    <a:pt x="19288" y="7596"/>
                  </a:lnTo>
                  <a:cubicBezTo>
                    <a:pt x="17871" y="4203"/>
                    <a:pt x="16014" y="2060"/>
                    <a:pt x="13418" y="846"/>
                  </a:cubicBezTo>
                  <a:cubicBezTo>
                    <a:pt x="12141" y="242"/>
                    <a:pt x="10868" y="0"/>
                    <a:pt x="96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33"/>
            <p:cNvSpPr/>
            <p:nvPr/>
          </p:nvSpPr>
          <p:spPr>
            <a:xfrm>
              <a:off x="450050" y="2857650"/>
              <a:ext cx="561700" cy="243775"/>
            </a:xfrm>
            <a:custGeom>
              <a:avLst/>
              <a:gdLst/>
              <a:ahLst/>
              <a:cxnLst/>
              <a:rect l="l" t="t" r="r" b="b"/>
              <a:pathLst>
                <a:path w="22468" h="9751" extrusionOk="0">
                  <a:moveTo>
                    <a:pt x="12124" y="0"/>
                  </a:moveTo>
                  <a:cubicBezTo>
                    <a:pt x="11340" y="0"/>
                    <a:pt x="10491" y="72"/>
                    <a:pt x="9549" y="214"/>
                  </a:cubicBezTo>
                  <a:cubicBezTo>
                    <a:pt x="9251" y="261"/>
                    <a:pt x="8930" y="297"/>
                    <a:pt x="8632" y="357"/>
                  </a:cubicBezTo>
                  <a:cubicBezTo>
                    <a:pt x="7680" y="523"/>
                    <a:pt x="6715" y="750"/>
                    <a:pt x="5799" y="952"/>
                  </a:cubicBezTo>
                  <a:cubicBezTo>
                    <a:pt x="5025" y="1131"/>
                    <a:pt x="4215" y="1309"/>
                    <a:pt x="3429" y="1464"/>
                  </a:cubicBezTo>
                  <a:cubicBezTo>
                    <a:pt x="2239" y="1690"/>
                    <a:pt x="1096" y="1821"/>
                    <a:pt x="0" y="1869"/>
                  </a:cubicBezTo>
                  <a:lnTo>
                    <a:pt x="0" y="1904"/>
                  </a:lnTo>
                  <a:cubicBezTo>
                    <a:pt x="1096" y="1869"/>
                    <a:pt x="2239" y="1726"/>
                    <a:pt x="3441" y="1512"/>
                  </a:cubicBezTo>
                  <a:cubicBezTo>
                    <a:pt x="4239" y="1357"/>
                    <a:pt x="5037" y="1178"/>
                    <a:pt x="5811" y="1000"/>
                  </a:cubicBezTo>
                  <a:cubicBezTo>
                    <a:pt x="6739" y="797"/>
                    <a:pt x="7704" y="571"/>
                    <a:pt x="8656" y="404"/>
                  </a:cubicBezTo>
                  <a:cubicBezTo>
                    <a:pt x="8966" y="345"/>
                    <a:pt x="9263" y="297"/>
                    <a:pt x="9561" y="261"/>
                  </a:cubicBezTo>
                  <a:cubicBezTo>
                    <a:pt x="10510" y="124"/>
                    <a:pt x="11365" y="56"/>
                    <a:pt x="12152" y="56"/>
                  </a:cubicBezTo>
                  <a:cubicBezTo>
                    <a:pt x="13005" y="56"/>
                    <a:pt x="13778" y="136"/>
                    <a:pt x="14502" y="297"/>
                  </a:cubicBezTo>
                  <a:cubicBezTo>
                    <a:pt x="15597" y="559"/>
                    <a:pt x="16574" y="988"/>
                    <a:pt x="17431" y="1583"/>
                  </a:cubicBezTo>
                  <a:cubicBezTo>
                    <a:pt x="19134" y="2762"/>
                    <a:pt x="20443" y="4464"/>
                    <a:pt x="21420" y="6810"/>
                  </a:cubicBezTo>
                  <a:cubicBezTo>
                    <a:pt x="21836" y="7774"/>
                    <a:pt x="22158" y="8774"/>
                    <a:pt x="22420" y="9751"/>
                  </a:cubicBezTo>
                  <a:lnTo>
                    <a:pt x="22467" y="9751"/>
                  </a:lnTo>
                  <a:cubicBezTo>
                    <a:pt x="22194" y="8774"/>
                    <a:pt x="21872" y="7762"/>
                    <a:pt x="21467" y="6786"/>
                  </a:cubicBezTo>
                  <a:cubicBezTo>
                    <a:pt x="20467" y="4440"/>
                    <a:pt x="19157" y="2714"/>
                    <a:pt x="17455" y="1535"/>
                  </a:cubicBezTo>
                  <a:cubicBezTo>
                    <a:pt x="16574" y="928"/>
                    <a:pt x="15621" y="511"/>
                    <a:pt x="14502" y="261"/>
                  </a:cubicBezTo>
                  <a:cubicBezTo>
                    <a:pt x="13766" y="87"/>
                    <a:pt x="12985" y="0"/>
                    <a:pt x="1212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33"/>
            <p:cNvSpPr/>
            <p:nvPr/>
          </p:nvSpPr>
          <p:spPr>
            <a:xfrm>
              <a:off x="450650" y="2845125"/>
              <a:ext cx="588475" cy="256300"/>
            </a:xfrm>
            <a:custGeom>
              <a:avLst/>
              <a:gdLst/>
              <a:ahLst/>
              <a:cxnLst/>
              <a:rect l="l" t="t" r="r" b="b"/>
              <a:pathLst>
                <a:path w="23539" h="10252" extrusionOk="0">
                  <a:moveTo>
                    <a:pt x="12883" y="0"/>
                  </a:moveTo>
                  <a:cubicBezTo>
                    <a:pt x="12320" y="0"/>
                    <a:pt x="11724" y="32"/>
                    <a:pt x="11085" y="96"/>
                  </a:cubicBezTo>
                  <a:cubicBezTo>
                    <a:pt x="10787" y="131"/>
                    <a:pt x="10489" y="179"/>
                    <a:pt x="10192" y="203"/>
                  </a:cubicBezTo>
                  <a:cubicBezTo>
                    <a:pt x="9085" y="358"/>
                    <a:pt x="7989" y="572"/>
                    <a:pt x="6918" y="798"/>
                  </a:cubicBezTo>
                  <a:cubicBezTo>
                    <a:pt x="6310" y="917"/>
                    <a:pt x="5667" y="1048"/>
                    <a:pt x="5060" y="1167"/>
                  </a:cubicBezTo>
                  <a:cubicBezTo>
                    <a:pt x="3420" y="1476"/>
                    <a:pt x="1885" y="1613"/>
                    <a:pt x="489" y="1613"/>
                  </a:cubicBezTo>
                  <a:cubicBezTo>
                    <a:pt x="324" y="1613"/>
                    <a:pt x="161" y="1612"/>
                    <a:pt x="0" y="1608"/>
                  </a:cubicBezTo>
                  <a:lnTo>
                    <a:pt x="0" y="1643"/>
                  </a:lnTo>
                  <a:cubicBezTo>
                    <a:pt x="248" y="1655"/>
                    <a:pt x="500" y="1661"/>
                    <a:pt x="755" y="1661"/>
                  </a:cubicBezTo>
                  <a:cubicBezTo>
                    <a:pt x="2085" y="1661"/>
                    <a:pt x="3522" y="1508"/>
                    <a:pt x="5060" y="1239"/>
                  </a:cubicBezTo>
                  <a:cubicBezTo>
                    <a:pt x="5679" y="1120"/>
                    <a:pt x="6310" y="989"/>
                    <a:pt x="6930" y="858"/>
                  </a:cubicBezTo>
                  <a:cubicBezTo>
                    <a:pt x="8001" y="643"/>
                    <a:pt x="9108" y="417"/>
                    <a:pt x="10204" y="262"/>
                  </a:cubicBezTo>
                  <a:cubicBezTo>
                    <a:pt x="10501" y="227"/>
                    <a:pt x="10811" y="191"/>
                    <a:pt x="11097" y="155"/>
                  </a:cubicBezTo>
                  <a:cubicBezTo>
                    <a:pt x="11740" y="92"/>
                    <a:pt x="12338" y="60"/>
                    <a:pt x="12899" y="60"/>
                  </a:cubicBezTo>
                  <a:cubicBezTo>
                    <a:pt x="14023" y="60"/>
                    <a:pt x="15002" y="187"/>
                    <a:pt x="15907" y="441"/>
                  </a:cubicBezTo>
                  <a:cubicBezTo>
                    <a:pt x="16978" y="739"/>
                    <a:pt x="17907" y="1191"/>
                    <a:pt x="18717" y="1810"/>
                  </a:cubicBezTo>
                  <a:cubicBezTo>
                    <a:pt x="20360" y="3036"/>
                    <a:pt x="21610" y="4787"/>
                    <a:pt x="22527" y="7156"/>
                  </a:cubicBezTo>
                  <a:cubicBezTo>
                    <a:pt x="22932" y="8168"/>
                    <a:pt x="23229" y="9228"/>
                    <a:pt x="23503" y="10252"/>
                  </a:cubicBezTo>
                  <a:lnTo>
                    <a:pt x="23539" y="10252"/>
                  </a:lnTo>
                  <a:cubicBezTo>
                    <a:pt x="23289" y="9204"/>
                    <a:pt x="22979" y="8156"/>
                    <a:pt x="22574" y="7120"/>
                  </a:cubicBezTo>
                  <a:cubicBezTo>
                    <a:pt x="21634" y="4739"/>
                    <a:pt x="20384" y="2989"/>
                    <a:pt x="18741" y="1751"/>
                  </a:cubicBezTo>
                  <a:cubicBezTo>
                    <a:pt x="17907" y="1131"/>
                    <a:pt x="16978" y="679"/>
                    <a:pt x="15907" y="381"/>
                  </a:cubicBezTo>
                  <a:cubicBezTo>
                    <a:pt x="14994" y="127"/>
                    <a:pt x="14007" y="0"/>
                    <a:pt x="128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33"/>
            <p:cNvSpPr/>
            <p:nvPr/>
          </p:nvSpPr>
          <p:spPr>
            <a:xfrm>
              <a:off x="449750" y="2832125"/>
              <a:ext cx="615275" cy="269300"/>
            </a:xfrm>
            <a:custGeom>
              <a:avLst/>
              <a:gdLst/>
              <a:ahLst/>
              <a:cxnLst/>
              <a:rect l="l" t="t" r="r" b="b"/>
              <a:pathLst>
                <a:path w="24611" h="10772" extrusionOk="0">
                  <a:moveTo>
                    <a:pt x="13724" y="1"/>
                  </a:moveTo>
                  <a:cubicBezTo>
                    <a:pt x="13385" y="1"/>
                    <a:pt x="13034" y="11"/>
                    <a:pt x="12669" y="32"/>
                  </a:cubicBezTo>
                  <a:cubicBezTo>
                    <a:pt x="12371" y="44"/>
                    <a:pt x="12073" y="68"/>
                    <a:pt x="11788" y="104"/>
                  </a:cubicBezTo>
                  <a:cubicBezTo>
                    <a:pt x="10537" y="211"/>
                    <a:pt x="9275" y="449"/>
                    <a:pt x="8049" y="663"/>
                  </a:cubicBezTo>
                  <a:cubicBezTo>
                    <a:pt x="7608" y="747"/>
                    <a:pt x="7156" y="830"/>
                    <a:pt x="6715" y="901"/>
                  </a:cubicBezTo>
                  <a:cubicBezTo>
                    <a:pt x="4945" y="1216"/>
                    <a:pt x="3336" y="1375"/>
                    <a:pt x="1864" y="1375"/>
                  </a:cubicBezTo>
                  <a:cubicBezTo>
                    <a:pt x="1217" y="1375"/>
                    <a:pt x="596" y="1344"/>
                    <a:pt x="0" y="1282"/>
                  </a:cubicBezTo>
                  <a:lnTo>
                    <a:pt x="0" y="1318"/>
                  </a:lnTo>
                  <a:cubicBezTo>
                    <a:pt x="633" y="1391"/>
                    <a:pt x="1292" y="1427"/>
                    <a:pt x="1980" y="1427"/>
                  </a:cubicBezTo>
                  <a:cubicBezTo>
                    <a:pt x="3430" y="1427"/>
                    <a:pt x="5008" y="1268"/>
                    <a:pt x="6727" y="961"/>
                  </a:cubicBezTo>
                  <a:cubicBezTo>
                    <a:pt x="7180" y="889"/>
                    <a:pt x="7632" y="806"/>
                    <a:pt x="8073" y="723"/>
                  </a:cubicBezTo>
                  <a:cubicBezTo>
                    <a:pt x="9287" y="508"/>
                    <a:pt x="10561" y="270"/>
                    <a:pt x="11799" y="163"/>
                  </a:cubicBezTo>
                  <a:cubicBezTo>
                    <a:pt x="12085" y="127"/>
                    <a:pt x="12395" y="116"/>
                    <a:pt x="12681" y="92"/>
                  </a:cubicBezTo>
                  <a:cubicBezTo>
                    <a:pt x="13046" y="71"/>
                    <a:pt x="13397" y="60"/>
                    <a:pt x="13736" y="60"/>
                  </a:cubicBezTo>
                  <a:cubicBezTo>
                    <a:pt x="15126" y="60"/>
                    <a:pt x="16299" y="237"/>
                    <a:pt x="17372" y="592"/>
                  </a:cubicBezTo>
                  <a:cubicBezTo>
                    <a:pt x="18396" y="937"/>
                    <a:pt x="19288" y="1413"/>
                    <a:pt x="20086" y="2056"/>
                  </a:cubicBezTo>
                  <a:cubicBezTo>
                    <a:pt x="21944" y="3556"/>
                    <a:pt x="22932" y="5759"/>
                    <a:pt x="23610" y="7497"/>
                  </a:cubicBezTo>
                  <a:cubicBezTo>
                    <a:pt x="24003" y="8569"/>
                    <a:pt x="24325" y="9676"/>
                    <a:pt x="24563" y="10772"/>
                  </a:cubicBezTo>
                  <a:lnTo>
                    <a:pt x="24611" y="10772"/>
                  </a:lnTo>
                  <a:cubicBezTo>
                    <a:pt x="24349" y="9676"/>
                    <a:pt x="24051" y="8557"/>
                    <a:pt x="23634" y="7486"/>
                  </a:cubicBezTo>
                  <a:cubicBezTo>
                    <a:pt x="22968" y="5723"/>
                    <a:pt x="21955" y="3509"/>
                    <a:pt x="20098" y="2009"/>
                  </a:cubicBezTo>
                  <a:cubicBezTo>
                    <a:pt x="19300" y="1366"/>
                    <a:pt x="18407" y="889"/>
                    <a:pt x="17372" y="532"/>
                  </a:cubicBezTo>
                  <a:cubicBezTo>
                    <a:pt x="16289" y="178"/>
                    <a:pt x="15115" y="1"/>
                    <a:pt x="137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33"/>
            <p:cNvSpPr/>
            <p:nvPr/>
          </p:nvSpPr>
          <p:spPr>
            <a:xfrm>
              <a:off x="449750" y="2818300"/>
              <a:ext cx="643550" cy="283125"/>
            </a:xfrm>
            <a:custGeom>
              <a:avLst/>
              <a:gdLst/>
              <a:ahLst/>
              <a:cxnLst/>
              <a:rect l="l" t="t" r="r" b="b"/>
              <a:pathLst>
                <a:path w="25742" h="11325" extrusionOk="0">
                  <a:moveTo>
                    <a:pt x="14506" y="0"/>
                  </a:moveTo>
                  <a:cubicBezTo>
                    <a:pt x="14422" y="0"/>
                    <a:pt x="14337" y="1"/>
                    <a:pt x="14252" y="2"/>
                  </a:cubicBezTo>
                  <a:cubicBezTo>
                    <a:pt x="13954" y="2"/>
                    <a:pt x="13657" y="14"/>
                    <a:pt x="13383" y="26"/>
                  </a:cubicBezTo>
                  <a:cubicBezTo>
                    <a:pt x="11966" y="85"/>
                    <a:pt x="10525" y="323"/>
                    <a:pt x="9144" y="561"/>
                  </a:cubicBezTo>
                  <a:cubicBezTo>
                    <a:pt x="8871" y="609"/>
                    <a:pt x="8620" y="657"/>
                    <a:pt x="8359" y="692"/>
                  </a:cubicBezTo>
                  <a:cubicBezTo>
                    <a:pt x="6740" y="962"/>
                    <a:pt x="4912" y="1202"/>
                    <a:pt x="3049" y="1202"/>
                  </a:cubicBezTo>
                  <a:cubicBezTo>
                    <a:pt x="2034" y="1202"/>
                    <a:pt x="1008" y="1131"/>
                    <a:pt x="0" y="954"/>
                  </a:cubicBezTo>
                  <a:lnTo>
                    <a:pt x="0" y="990"/>
                  </a:lnTo>
                  <a:cubicBezTo>
                    <a:pt x="1029" y="1173"/>
                    <a:pt x="2071" y="1246"/>
                    <a:pt x="3100" y="1246"/>
                  </a:cubicBezTo>
                  <a:cubicBezTo>
                    <a:pt x="4953" y="1246"/>
                    <a:pt x="6763" y="1008"/>
                    <a:pt x="8370" y="740"/>
                  </a:cubicBezTo>
                  <a:cubicBezTo>
                    <a:pt x="8632" y="704"/>
                    <a:pt x="8894" y="657"/>
                    <a:pt x="9156" y="609"/>
                  </a:cubicBezTo>
                  <a:cubicBezTo>
                    <a:pt x="10537" y="371"/>
                    <a:pt x="11966" y="133"/>
                    <a:pt x="13383" y="73"/>
                  </a:cubicBezTo>
                  <a:cubicBezTo>
                    <a:pt x="13669" y="61"/>
                    <a:pt x="13966" y="38"/>
                    <a:pt x="14252" y="38"/>
                  </a:cubicBezTo>
                  <a:cubicBezTo>
                    <a:pt x="14297" y="37"/>
                    <a:pt x="14342" y="37"/>
                    <a:pt x="14386" y="37"/>
                  </a:cubicBezTo>
                  <a:cubicBezTo>
                    <a:pt x="16122" y="37"/>
                    <a:pt x="17523" y="265"/>
                    <a:pt x="18800" y="776"/>
                  </a:cubicBezTo>
                  <a:cubicBezTo>
                    <a:pt x="19800" y="1157"/>
                    <a:pt x="20646" y="1669"/>
                    <a:pt x="21396" y="2324"/>
                  </a:cubicBezTo>
                  <a:cubicBezTo>
                    <a:pt x="23182" y="3883"/>
                    <a:pt x="24146" y="6134"/>
                    <a:pt x="24908" y="8336"/>
                  </a:cubicBezTo>
                  <a:cubicBezTo>
                    <a:pt x="25242" y="9313"/>
                    <a:pt x="25480" y="10313"/>
                    <a:pt x="25694" y="11325"/>
                  </a:cubicBezTo>
                  <a:lnTo>
                    <a:pt x="25742" y="11325"/>
                  </a:lnTo>
                  <a:cubicBezTo>
                    <a:pt x="25527" y="10313"/>
                    <a:pt x="25289" y="9301"/>
                    <a:pt x="24944" y="8312"/>
                  </a:cubicBezTo>
                  <a:cubicBezTo>
                    <a:pt x="24194" y="6110"/>
                    <a:pt x="23218" y="3871"/>
                    <a:pt x="21420" y="2288"/>
                  </a:cubicBezTo>
                  <a:cubicBezTo>
                    <a:pt x="20682" y="1633"/>
                    <a:pt x="19824" y="1133"/>
                    <a:pt x="18812" y="728"/>
                  </a:cubicBezTo>
                  <a:cubicBezTo>
                    <a:pt x="17565" y="229"/>
                    <a:pt x="16187" y="0"/>
                    <a:pt x="145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33"/>
            <p:cNvSpPr/>
            <p:nvPr/>
          </p:nvSpPr>
          <p:spPr>
            <a:xfrm>
              <a:off x="449450" y="2803150"/>
              <a:ext cx="671525" cy="298275"/>
            </a:xfrm>
            <a:custGeom>
              <a:avLst/>
              <a:gdLst/>
              <a:ahLst/>
              <a:cxnLst/>
              <a:rect l="l" t="t" r="r" b="b"/>
              <a:pathLst>
                <a:path w="26861" h="11931" extrusionOk="0">
                  <a:moveTo>
                    <a:pt x="14955" y="1"/>
                  </a:moveTo>
                  <a:cubicBezTo>
                    <a:pt x="13288" y="13"/>
                    <a:pt x="11609" y="263"/>
                    <a:pt x="9990" y="513"/>
                  </a:cubicBezTo>
                  <a:cubicBezTo>
                    <a:pt x="8019" y="825"/>
                    <a:pt x="6004" y="1076"/>
                    <a:pt x="4052" y="1076"/>
                  </a:cubicBezTo>
                  <a:cubicBezTo>
                    <a:pt x="2656" y="1076"/>
                    <a:pt x="1292" y="948"/>
                    <a:pt x="0" y="620"/>
                  </a:cubicBezTo>
                  <a:lnTo>
                    <a:pt x="0" y="667"/>
                  </a:lnTo>
                  <a:cubicBezTo>
                    <a:pt x="1315" y="1002"/>
                    <a:pt x="2697" y="1134"/>
                    <a:pt x="4109" y="1134"/>
                  </a:cubicBezTo>
                  <a:cubicBezTo>
                    <a:pt x="6060" y="1134"/>
                    <a:pt x="8069" y="883"/>
                    <a:pt x="10037" y="572"/>
                  </a:cubicBezTo>
                  <a:cubicBezTo>
                    <a:pt x="11657" y="322"/>
                    <a:pt x="13324" y="72"/>
                    <a:pt x="14990" y="60"/>
                  </a:cubicBezTo>
                  <a:cubicBezTo>
                    <a:pt x="15288" y="60"/>
                    <a:pt x="15574" y="60"/>
                    <a:pt x="15836" y="72"/>
                  </a:cubicBezTo>
                  <a:cubicBezTo>
                    <a:pt x="17574" y="143"/>
                    <a:pt x="18991" y="441"/>
                    <a:pt x="20253" y="1025"/>
                  </a:cubicBezTo>
                  <a:cubicBezTo>
                    <a:pt x="21205" y="1453"/>
                    <a:pt x="22015" y="1989"/>
                    <a:pt x="22729" y="2656"/>
                  </a:cubicBezTo>
                  <a:cubicBezTo>
                    <a:pt x="23706" y="3584"/>
                    <a:pt x="24765" y="4835"/>
                    <a:pt x="26123" y="9014"/>
                  </a:cubicBezTo>
                  <a:cubicBezTo>
                    <a:pt x="26432" y="9966"/>
                    <a:pt x="26647" y="10954"/>
                    <a:pt x="26813" y="11931"/>
                  </a:cubicBezTo>
                  <a:lnTo>
                    <a:pt x="26861" y="11931"/>
                  </a:lnTo>
                  <a:cubicBezTo>
                    <a:pt x="26682" y="10954"/>
                    <a:pt x="26468" y="9966"/>
                    <a:pt x="26147" y="9002"/>
                  </a:cubicBezTo>
                  <a:cubicBezTo>
                    <a:pt x="25408" y="6692"/>
                    <a:pt x="24527" y="4311"/>
                    <a:pt x="22741" y="2632"/>
                  </a:cubicBezTo>
                  <a:cubicBezTo>
                    <a:pt x="22027" y="1965"/>
                    <a:pt x="21217" y="1429"/>
                    <a:pt x="20253" y="977"/>
                  </a:cubicBezTo>
                  <a:cubicBezTo>
                    <a:pt x="18979" y="394"/>
                    <a:pt x="17562" y="84"/>
                    <a:pt x="15800" y="13"/>
                  </a:cubicBezTo>
                  <a:cubicBezTo>
                    <a:pt x="15538" y="1"/>
                    <a:pt x="15252" y="1"/>
                    <a:pt x="14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33"/>
            <p:cNvSpPr/>
            <p:nvPr/>
          </p:nvSpPr>
          <p:spPr>
            <a:xfrm>
              <a:off x="450350" y="2787025"/>
              <a:ext cx="698025" cy="314400"/>
            </a:xfrm>
            <a:custGeom>
              <a:avLst/>
              <a:gdLst/>
              <a:ahLst/>
              <a:cxnLst/>
              <a:rect l="l" t="t" r="r" b="b"/>
              <a:pathLst>
                <a:path w="27921" h="12576" extrusionOk="0">
                  <a:moveTo>
                    <a:pt x="15847" y="0"/>
                  </a:moveTo>
                  <a:cubicBezTo>
                    <a:pt x="14445" y="0"/>
                    <a:pt x="13046" y="179"/>
                    <a:pt x="11621" y="384"/>
                  </a:cubicBezTo>
                  <a:cubicBezTo>
                    <a:pt x="9231" y="738"/>
                    <a:pt x="6987" y="1031"/>
                    <a:pt x="4899" y="1031"/>
                  </a:cubicBezTo>
                  <a:cubicBezTo>
                    <a:pt x="3200" y="1031"/>
                    <a:pt x="1604" y="837"/>
                    <a:pt x="119" y="324"/>
                  </a:cubicBezTo>
                  <a:lnTo>
                    <a:pt x="95" y="324"/>
                  </a:lnTo>
                  <a:cubicBezTo>
                    <a:pt x="72" y="312"/>
                    <a:pt x="24" y="300"/>
                    <a:pt x="0" y="288"/>
                  </a:cubicBezTo>
                  <a:lnTo>
                    <a:pt x="0" y="324"/>
                  </a:lnTo>
                  <a:cubicBezTo>
                    <a:pt x="24" y="360"/>
                    <a:pt x="60" y="360"/>
                    <a:pt x="84" y="372"/>
                  </a:cubicBezTo>
                  <a:lnTo>
                    <a:pt x="95" y="372"/>
                  </a:lnTo>
                  <a:cubicBezTo>
                    <a:pt x="1591" y="885"/>
                    <a:pt x="3193" y="1079"/>
                    <a:pt x="4895" y="1079"/>
                  </a:cubicBezTo>
                  <a:cubicBezTo>
                    <a:pt x="6987" y="1079"/>
                    <a:pt x="9231" y="786"/>
                    <a:pt x="11621" y="431"/>
                  </a:cubicBezTo>
                  <a:cubicBezTo>
                    <a:pt x="13046" y="226"/>
                    <a:pt x="14445" y="48"/>
                    <a:pt x="15840" y="48"/>
                  </a:cubicBezTo>
                  <a:cubicBezTo>
                    <a:pt x="16065" y="48"/>
                    <a:pt x="16289" y="52"/>
                    <a:pt x="16514" y="62"/>
                  </a:cubicBezTo>
                  <a:cubicBezTo>
                    <a:pt x="16788" y="74"/>
                    <a:pt x="17086" y="86"/>
                    <a:pt x="17348" y="122"/>
                  </a:cubicBezTo>
                  <a:cubicBezTo>
                    <a:pt x="19014" y="265"/>
                    <a:pt x="20419" y="658"/>
                    <a:pt x="21646" y="1312"/>
                  </a:cubicBezTo>
                  <a:cubicBezTo>
                    <a:pt x="22563" y="1789"/>
                    <a:pt x="23336" y="2348"/>
                    <a:pt x="24003" y="3039"/>
                  </a:cubicBezTo>
                  <a:cubicBezTo>
                    <a:pt x="25777" y="4837"/>
                    <a:pt x="26515" y="7277"/>
                    <a:pt x="27242" y="9647"/>
                  </a:cubicBezTo>
                  <a:lnTo>
                    <a:pt x="27325" y="9885"/>
                  </a:lnTo>
                  <a:cubicBezTo>
                    <a:pt x="27587" y="10754"/>
                    <a:pt x="27742" y="11671"/>
                    <a:pt x="27873" y="12576"/>
                  </a:cubicBezTo>
                  <a:lnTo>
                    <a:pt x="27920" y="12576"/>
                  </a:lnTo>
                  <a:cubicBezTo>
                    <a:pt x="27801" y="11671"/>
                    <a:pt x="27635" y="10742"/>
                    <a:pt x="27361" y="9861"/>
                  </a:cubicBezTo>
                  <a:lnTo>
                    <a:pt x="27289" y="9623"/>
                  </a:lnTo>
                  <a:cubicBezTo>
                    <a:pt x="26563" y="7265"/>
                    <a:pt x="25813" y="4825"/>
                    <a:pt x="24051" y="3003"/>
                  </a:cubicBezTo>
                  <a:cubicBezTo>
                    <a:pt x="23372" y="2324"/>
                    <a:pt x="22598" y="1753"/>
                    <a:pt x="21681" y="1265"/>
                  </a:cubicBezTo>
                  <a:cubicBezTo>
                    <a:pt x="20443" y="610"/>
                    <a:pt x="19026" y="217"/>
                    <a:pt x="17359" y="74"/>
                  </a:cubicBezTo>
                  <a:cubicBezTo>
                    <a:pt x="17086" y="38"/>
                    <a:pt x="16800" y="26"/>
                    <a:pt x="16526" y="15"/>
                  </a:cubicBezTo>
                  <a:cubicBezTo>
                    <a:pt x="16300" y="5"/>
                    <a:pt x="16073" y="0"/>
                    <a:pt x="1584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33"/>
            <p:cNvSpPr/>
            <p:nvPr/>
          </p:nvSpPr>
          <p:spPr>
            <a:xfrm>
              <a:off x="449150" y="2770550"/>
              <a:ext cx="726300" cy="330875"/>
            </a:xfrm>
            <a:custGeom>
              <a:avLst/>
              <a:gdLst/>
              <a:ahLst/>
              <a:cxnLst/>
              <a:rect l="l" t="t" r="r" b="b"/>
              <a:pathLst>
                <a:path w="29052" h="13235" extrusionOk="0">
                  <a:moveTo>
                    <a:pt x="16764" y="1"/>
                  </a:moveTo>
                  <a:cubicBezTo>
                    <a:pt x="15575" y="1"/>
                    <a:pt x="14398" y="137"/>
                    <a:pt x="13276" y="293"/>
                  </a:cubicBezTo>
                  <a:lnTo>
                    <a:pt x="12335" y="424"/>
                  </a:lnTo>
                  <a:cubicBezTo>
                    <a:pt x="10019" y="753"/>
                    <a:pt x="7780" y="1070"/>
                    <a:pt x="5670" y="1070"/>
                  </a:cubicBezTo>
                  <a:cubicBezTo>
                    <a:pt x="4352" y="1070"/>
                    <a:pt x="3085" y="946"/>
                    <a:pt x="1882" y="626"/>
                  </a:cubicBezTo>
                  <a:lnTo>
                    <a:pt x="1846" y="614"/>
                  </a:lnTo>
                  <a:cubicBezTo>
                    <a:pt x="1667" y="566"/>
                    <a:pt x="1465" y="507"/>
                    <a:pt x="1286" y="459"/>
                  </a:cubicBezTo>
                  <a:cubicBezTo>
                    <a:pt x="846" y="328"/>
                    <a:pt x="417" y="185"/>
                    <a:pt x="1" y="7"/>
                  </a:cubicBezTo>
                  <a:lnTo>
                    <a:pt x="1" y="43"/>
                  </a:lnTo>
                  <a:cubicBezTo>
                    <a:pt x="465" y="209"/>
                    <a:pt x="882" y="376"/>
                    <a:pt x="1322" y="495"/>
                  </a:cubicBezTo>
                  <a:cubicBezTo>
                    <a:pt x="1501" y="555"/>
                    <a:pt x="1691" y="602"/>
                    <a:pt x="1870" y="650"/>
                  </a:cubicBezTo>
                  <a:lnTo>
                    <a:pt x="1917" y="662"/>
                  </a:lnTo>
                  <a:cubicBezTo>
                    <a:pt x="3115" y="979"/>
                    <a:pt x="4373" y="1101"/>
                    <a:pt x="5680" y="1101"/>
                  </a:cubicBezTo>
                  <a:cubicBezTo>
                    <a:pt x="7803" y="1101"/>
                    <a:pt x="10054" y="779"/>
                    <a:pt x="12383" y="447"/>
                  </a:cubicBezTo>
                  <a:cubicBezTo>
                    <a:pt x="12693" y="412"/>
                    <a:pt x="13002" y="364"/>
                    <a:pt x="13300" y="316"/>
                  </a:cubicBezTo>
                  <a:cubicBezTo>
                    <a:pt x="14429" y="168"/>
                    <a:pt x="15623" y="32"/>
                    <a:pt x="16829" y="32"/>
                  </a:cubicBezTo>
                  <a:cubicBezTo>
                    <a:pt x="17263" y="32"/>
                    <a:pt x="17699" y="49"/>
                    <a:pt x="18134" y="90"/>
                  </a:cubicBezTo>
                  <a:cubicBezTo>
                    <a:pt x="18396" y="126"/>
                    <a:pt x="18670" y="150"/>
                    <a:pt x="18955" y="185"/>
                  </a:cubicBezTo>
                  <a:cubicBezTo>
                    <a:pt x="20563" y="412"/>
                    <a:pt x="21920" y="864"/>
                    <a:pt x="23122" y="1602"/>
                  </a:cubicBezTo>
                  <a:cubicBezTo>
                    <a:pt x="24004" y="2114"/>
                    <a:pt x="24730" y="2710"/>
                    <a:pt x="25361" y="3424"/>
                  </a:cubicBezTo>
                  <a:cubicBezTo>
                    <a:pt x="26790" y="5019"/>
                    <a:pt x="27421" y="7055"/>
                    <a:pt x="28040" y="9020"/>
                  </a:cubicBezTo>
                  <a:cubicBezTo>
                    <a:pt x="28456" y="10365"/>
                    <a:pt x="28778" y="11782"/>
                    <a:pt x="29004" y="13235"/>
                  </a:cubicBezTo>
                  <a:lnTo>
                    <a:pt x="29052" y="13235"/>
                  </a:lnTo>
                  <a:cubicBezTo>
                    <a:pt x="28826" y="11758"/>
                    <a:pt x="28504" y="10353"/>
                    <a:pt x="28075" y="9008"/>
                  </a:cubicBezTo>
                  <a:cubicBezTo>
                    <a:pt x="27456" y="7032"/>
                    <a:pt x="26813" y="4996"/>
                    <a:pt x="25385" y="3400"/>
                  </a:cubicBezTo>
                  <a:cubicBezTo>
                    <a:pt x="24742" y="2698"/>
                    <a:pt x="24015" y="2090"/>
                    <a:pt x="23146" y="1567"/>
                  </a:cubicBezTo>
                  <a:cubicBezTo>
                    <a:pt x="21932" y="840"/>
                    <a:pt x="20563" y="376"/>
                    <a:pt x="18955" y="150"/>
                  </a:cubicBezTo>
                  <a:cubicBezTo>
                    <a:pt x="18681" y="114"/>
                    <a:pt x="18384" y="78"/>
                    <a:pt x="18122" y="66"/>
                  </a:cubicBezTo>
                  <a:cubicBezTo>
                    <a:pt x="17669" y="20"/>
                    <a:pt x="17216" y="1"/>
                    <a:pt x="1676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33"/>
            <p:cNvSpPr/>
            <p:nvPr/>
          </p:nvSpPr>
          <p:spPr>
            <a:xfrm>
              <a:off x="449450" y="2747500"/>
              <a:ext cx="753975" cy="353925"/>
            </a:xfrm>
            <a:custGeom>
              <a:avLst/>
              <a:gdLst/>
              <a:ahLst/>
              <a:cxnLst/>
              <a:rect l="l" t="t" r="r" b="b"/>
              <a:pathLst>
                <a:path w="30159" h="14157" extrusionOk="0">
                  <a:moveTo>
                    <a:pt x="0" y="0"/>
                  </a:moveTo>
                  <a:lnTo>
                    <a:pt x="0" y="48"/>
                  </a:lnTo>
                  <a:cubicBezTo>
                    <a:pt x="1012" y="512"/>
                    <a:pt x="2025" y="869"/>
                    <a:pt x="3072" y="1096"/>
                  </a:cubicBezTo>
                  <a:cubicBezTo>
                    <a:pt x="3251" y="1131"/>
                    <a:pt x="3441" y="1167"/>
                    <a:pt x="3632" y="1191"/>
                  </a:cubicBezTo>
                  <a:lnTo>
                    <a:pt x="3679" y="1191"/>
                  </a:lnTo>
                  <a:cubicBezTo>
                    <a:pt x="4539" y="1352"/>
                    <a:pt x="5425" y="1418"/>
                    <a:pt x="6336" y="1418"/>
                  </a:cubicBezTo>
                  <a:cubicBezTo>
                    <a:pt x="8316" y="1418"/>
                    <a:pt x="10412" y="1108"/>
                    <a:pt x="12597" y="798"/>
                  </a:cubicBezTo>
                  <a:cubicBezTo>
                    <a:pt x="13371" y="679"/>
                    <a:pt x="14169" y="572"/>
                    <a:pt x="14955" y="464"/>
                  </a:cubicBezTo>
                  <a:cubicBezTo>
                    <a:pt x="15818" y="355"/>
                    <a:pt x="16779" y="259"/>
                    <a:pt x="17790" y="259"/>
                  </a:cubicBezTo>
                  <a:cubicBezTo>
                    <a:pt x="18425" y="259"/>
                    <a:pt x="19079" y="297"/>
                    <a:pt x="19741" y="393"/>
                  </a:cubicBezTo>
                  <a:cubicBezTo>
                    <a:pt x="20062" y="429"/>
                    <a:pt x="20313" y="476"/>
                    <a:pt x="20539" y="524"/>
                  </a:cubicBezTo>
                  <a:cubicBezTo>
                    <a:pt x="22087" y="834"/>
                    <a:pt x="23408" y="1369"/>
                    <a:pt x="24575" y="2167"/>
                  </a:cubicBezTo>
                  <a:cubicBezTo>
                    <a:pt x="25408" y="2727"/>
                    <a:pt x="26087" y="3358"/>
                    <a:pt x="26706" y="4084"/>
                  </a:cubicBezTo>
                  <a:cubicBezTo>
                    <a:pt x="27909" y="5537"/>
                    <a:pt x="28456" y="7334"/>
                    <a:pt x="28980" y="9061"/>
                  </a:cubicBezTo>
                  <a:cubicBezTo>
                    <a:pt x="29064" y="9335"/>
                    <a:pt x="29147" y="9620"/>
                    <a:pt x="29230" y="9906"/>
                  </a:cubicBezTo>
                  <a:cubicBezTo>
                    <a:pt x="29683" y="11311"/>
                    <a:pt x="29933" y="12764"/>
                    <a:pt x="30111" y="14157"/>
                  </a:cubicBezTo>
                  <a:lnTo>
                    <a:pt x="30159" y="14157"/>
                  </a:lnTo>
                  <a:cubicBezTo>
                    <a:pt x="29980" y="12740"/>
                    <a:pt x="29718" y="11299"/>
                    <a:pt x="29278" y="9882"/>
                  </a:cubicBezTo>
                  <a:cubicBezTo>
                    <a:pt x="29183" y="9608"/>
                    <a:pt x="29099" y="9323"/>
                    <a:pt x="29028" y="9049"/>
                  </a:cubicBezTo>
                  <a:cubicBezTo>
                    <a:pt x="28504" y="7311"/>
                    <a:pt x="27956" y="5513"/>
                    <a:pt x="26730" y="4048"/>
                  </a:cubicBezTo>
                  <a:cubicBezTo>
                    <a:pt x="26123" y="3322"/>
                    <a:pt x="25432" y="2691"/>
                    <a:pt x="24599" y="2131"/>
                  </a:cubicBezTo>
                  <a:cubicBezTo>
                    <a:pt x="23432" y="1322"/>
                    <a:pt x="22098" y="786"/>
                    <a:pt x="20539" y="476"/>
                  </a:cubicBezTo>
                  <a:cubicBezTo>
                    <a:pt x="20313" y="429"/>
                    <a:pt x="20062" y="393"/>
                    <a:pt x="19717" y="345"/>
                  </a:cubicBezTo>
                  <a:cubicBezTo>
                    <a:pt x="19060" y="249"/>
                    <a:pt x="18409" y="211"/>
                    <a:pt x="17775" y="211"/>
                  </a:cubicBezTo>
                  <a:cubicBezTo>
                    <a:pt x="16765" y="211"/>
                    <a:pt x="15801" y="307"/>
                    <a:pt x="14931" y="417"/>
                  </a:cubicBezTo>
                  <a:cubicBezTo>
                    <a:pt x="14145" y="524"/>
                    <a:pt x="13335" y="643"/>
                    <a:pt x="12562" y="750"/>
                  </a:cubicBezTo>
                  <a:cubicBezTo>
                    <a:pt x="10388" y="1069"/>
                    <a:pt x="8288" y="1376"/>
                    <a:pt x="6307" y="1376"/>
                  </a:cubicBezTo>
                  <a:cubicBezTo>
                    <a:pt x="5401" y="1376"/>
                    <a:pt x="4519" y="1312"/>
                    <a:pt x="3668" y="1155"/>
                  </a:cubicBezTo>
                  <a:lnTo>
                    <a:pt x="3620" y="1155"/>
                  </a:lnTo>
                  <a:cubicBezTo>
                    <a:pt x="3441" y="1119"/>
                    <a:pt x="3251" y="1072"/>
                    <a:pt x="3048" y="1048"/>
                  </a:cubicBezTo>
                  <a:cubicBezTo>
                    <a:pt x="1965" y="822"/>
                    <a:pt x="965" y="464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33"/>
            <p:cNvSpPr/>
            <p:nvPr/>
          </p:nvSpPr>
          <p:spPr>
            <a:xfrm>
              <a:off x="450350" y="2724875"/>
              <a:ext cx="780175" cy="376850"/>
            </a:xfrm>
            <a:custGeom>
              <a:avLst/>
              <a:gdLst/>
              <a:ahLst/>
              <a:cxnLst/>
              <a:rect l="l" t="t" r="r" b="b"/>
              <a:pathLst>
                <a:path w="31207" h="15074" extrusionOk="0">
                  <a:moveTo>
                    <a:pt x="0" y="0"/>
                  </a:moveTo>
                  <a:lnTo>
                    <a:pt x="0" y="60"/>
                  </a:lnTo>
                  <a:cubicBezTo>
                    <a:pt x="1524" y="905"/>
                    <a:pt x="3108" y="1429"/>
                    <a:pt x="4786" y="1655"/>
                  </a:cubicBezTo>
                  <a:cubicBezTo>
                    <a:pt x="4977" y="1679"/>
                    <a:pt x="5191" y="1691"/>
                    <a:pt x="5382" y="1727"/>
                  </a:cubicBezTo>
                  <a:lnTo>
                    <a:pt x="5394" y="1727"/>
                  </a:lnTo>
                  <a:cubicBezTo>
                    <a:pt x="5890" y="1779"/>
                    <a:pt x="6394" y="1802"/>
                    <a:pt x="6904" y="1802"/>
                  </a:cubicBezTo>
                  <a:cubicBezTo>
                    <a:pt x="8843" y="1802"/>
                    <a:pt x="10884" y="1468"/>
                    <a:pt x="13014" y="1119"/>
                  </a:cubicBezTo>
                  <a:cubicBezTo>
                    <a:pt x="14157" y="917"/>
                    <a:pt x="15371" y="727"/>
                    <a:pt x="16562" y="596"/>
                  </a:cubicBezTo>
                  <a:cubicBezTo>
                    <a:pt x="17405" y="495"/>
                    <a:pt x="18158" y="446"/>
                    <a:pt x="18856" y="446"/>
                  </a:cubicBezTo>
                  <a:cubicBezTo>
                    <a:pt x="19726" y="446"/>
                    <a:pt x="20511" y="522"/>
                    <a:pt x="21277" y="667"/>
                  </a:cubicBezTo>
                  <a:cubicBezTo>
                    <a:pt x="21586" y="727"/>
                    <a:pt x="21848" y="786"/>
                    <a:pt x="22062" y="846"/>
                  </a:cubicBezTo>
                  <a:cubicBezTo>
                    <a:pt x="23575" y="1239"/>
                    <a:pt x="24849" y="1846"/>
                    <a:pt x="25980" y="2715"/>
                  </a:cubicBezTo>
                  <a:cubicBezTo>
                    <a:pt x="26754" y="3310"/>
                    <a:pt x="27420" y="3977"/>
                    <a:pt x="27992" y="4715"/>
                  </a:cubicBezTo>
                  <a:cubicBezTo>
                    <a:pt x="29135" y="6227"/>
                    <a:pt x="29718" y="8049"/>
                    <a:pt x="30147" y="9656"/>
                  </a:cubicBezTo>
                  <a:cubicBezTo>
                    <a:pt x="30671" y="11621"/>
                    <a:pt x="30992" y="13347"/>
                    <a:pt x="31159" y="15074"/>
                  </a:cubicBezTo>
                  <a:lnTo>
                    <a:pt x="31206" y="15074"/>
                  </a:lnTo>
                  <a:cubicBezTo>
                    <a:pt x="31040" y="13347"/>
                    <a:pt x="30718" y="11621"/>
                    <a:pt x="30194" y="9656"/>
                  </a:cubicBezTo>
                  <a:cubicBezTo>
                    <a:pt x="29766" y="8049"/>
                    <a:pt x="29182" y="6203"/>
                    <a:pt x="28039" y="4703"/>
                  </a:cubicBezTo>
                  <a:cubicBezTo>
                    <a:pt x="27468" y="3965"/>
                    <a:pt x="26801" y="3286"/>
                    <a:pt x="26027" y="2691"/>
                  </a:cubicBezTo>
                  <a:cubicBezTo>
                    <a:pt x="24884" y="1822"/>
                    <a:pt x="23598" y="1203"/>
                    <a:pt x="22098" y="822"/>
                  </a:cubicBezTo>
                  <a:cubicBezTo>
                    <a:pt x="21872" y="762"/>
                    <a:pt x="21622" y="703"/>
                    <a:pt x="21289" y="643"/>
                  </a:cubicBezTo>
                  <a:cubicBezTo>
                    <a:pt x="20532" y="493"/>
                    <a:pt x="19754" y="418"/>
                    <a:pt x="18895" y="418"/>
                  </a:cubicBezTo>
                  <a:cubicBezTo>
                    <a:pt x="18184" y="418"/>
                    <a:pt x="17418" y="469"/>
                    <a:pt x="16562" y="572"/>
                  </a:cubicBezTo>
                  <a:cubicBezTo>
                    <a:pt x="15371" y="715"/>
                    <a:pt x="14181" y="905"/>
                    <a:pt x="13014" y="1084"/>
                  </a:cubicBezTo>
                  <a:cubicBezTo>
                    <a:pt x="10882" y="1442"/>
                    <a:pt x="8841" y="1778"/>
                    <a:pt x="6913" y="1778"/>
                  </a:cubicBezTo>
                  <a:cubicBezTo>
                    <a:pt x="6406" y="1778"/>
                    <a:pt x="5908" y="1755"/>
                    <a:pt x="5418" y="1703"/>
                  </a:cubicBezTo>
                  <a:lnTo>
                    <a:pt x="5394" y="1703"/>
                  </a:lnTo>
                  <a:cubicBezTo>
                    <a:pt x="5203" y="1679"/>
                    <a:pt x="5001" y="1655"/>
                    <a:pt x="4798" y="1620"/>
                  </a:cubicBezTo>
                  <a:cubicBezTo>
                    <a:pt x="3120" y="1405"/>
                    <a:pt x="1548" y="86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33"/>
            <p:cNvSpPr/>
            <p:nvPr/>
          </p:nvSpPr>
          <p:spPr>
            <a:xfrm>
              <a:off x="450350" y="2703450"/>
              <a:ext cx="806950" cy="398275"/>
            </a:xfrm>
            <a:custGeom>
              <a:avLst/>
              <a:gdLst/>
              <a:ahLst/>
              <a:cxnLst/>
              <a:rect l="l" t="t" r="r" b="b"/>
              <a:pathLst>
                <a:path w="32278" h="15931" extrusionOk="0">
                  <a:moveTo>
                    <a:pt x="0" y="0"/>
                  </a:moveTo>
                  <a:lnTo>
                    <a:pt x="0" y="60"/>
                  </a:lnTo>
                  <a:cubicBezTo>
                    <a:pt x="95" y="95"/>
                    <a:pt x="203" y="179"/>
                    <a:pt x="310" y="238"/>
                  </a:cubicBezTo>
                  <a:cubicBezTo>
                    <a:pt x="2274" y="1429"/>
                    <a:pt x="4322" y="2048"/>
                    <a:pt x="6549" y="2167"/>
                  </a:cubicBezTo>
                  <a:cubicBezTo>
                    <a:pt x="6751" y="2179"/>
                    <a:pt x="6965" y="2179"/>
                    <a:pt x="7156" y="2203"/>
                  </a:cubicBezTo>
                  <a:cubicBezTo>
                    <a:pt x="7289" y="2207"/>
                    <a:pt x="7423" y="2208"/>
                    <a:pt x="7558" y="2208"/>
                  </a:cubicBezTo>
                  <a:cubicBezTo>
                    <a:pt x="9507" y="2208"/>
                    <a:pt x="11543" y="1817"/>
                    <a:pt x="13692" y="1405"/>
                  </a:cubicBezTo>
                  <a:cubicBezTo>
                    <a:pt x="15145" y="1131"/>
                    <a:pt x="16669" y="845"/>
                    <a:pt x="18181" y="679"/>
                  </a:cubicBezTo>
                  <a:cubicBezTo>
                    <a:pt x="18829" y="610"/>
                    <a:pt x="19436" y="575"/>
                    <a:pt x="20011" y="575"/>
                  </a:cubicBezTo>
                  <a:cubicBezTo>
                    <a:pt x="21031" y="575"/>
                    <a:pt x="21953" y="684"/>
                    <a:pt x="22836" y="905"/>
                  </a:cubicBezTo>
                  <a:cubicBezTo>
                    <a:pt x="23134" y="976"/>
                    <a:pt x="23396" y="1048"/>
                    <a:pt x="23610" y="1107"/>
                  </a:cubicBezTo>
                  <a:cubicBezTo>
                    <a:pt x="25051" y="1560"/>
                    <a:pt x="26289" y="2238"/>
                    <a:pt x="27396" y="3215"/>
                  </a:cubicBezTo>
                  <a:cubicBezTo>
                    <a:pt x="28123" y="3846"/>
                    <a:pt x="28754" y="4536"/>
                    <a:pt x="29290" y="5310"/>
                  </a:cubicBezTo>
                  <a:cubicBezTo>
                    <a:pt x="30564" y="7156"/>
                    <a:pt x="31135" y="9465"/>
                    <a:pt x="31599" y="11668"/>
                  </a:cubicBezTo>
                  <a:cubicBezTo>
                    <a:pt x="31897" y="13073"/>
                    <a:pt x="32099" y="14502"/>
                    <a:pt x="32230" y="15931"/>
                  </a:cubicBezTo>
                  <a:lnTo>
                    <a:pt x="32278" y="15931"/>
                  </a:lnTo>
                  <a:cubicBezTo>
                    <a:pt x="32147" y="14502"/>
                    <a:pt x="31945" y="13061"/>
                    <a:pt x="31647" y="11668"/>
                  </a:cubicBezTo>
                  <a:cubicBezTo>
                    <a:pt x="31171" y="9442"/>
                    <a:pt x="30611" y="7144"/>
                    <a:pt x="29325" y="5298"/>
                  </a:cubicBezTo>
                  <a:cubicBezTo>
                    <a:pt x="28789" y="4536"/>
                    <a:pt x="28158" y="3822"/>
                    <a:pt x="27444" y="3191"/>
                  </a:cubicBezTo>
                  <a:cubicBezTo>
                    <a:pt x="26337" y="2238"/>
                    <a:pt x="25087" y="1548"/>
                    <a:pt x="23646" y="1095"/>
                  </a:cubicBezTo>
                  <a:cubicBezTo>
                    <a:pt x="23420" y="1024"/>
                    <a:pt x="23170" y="964"/>
                    <a:pt x="22860" y="869"/>
                  </a:cubicBezTo>
                  <a:cubicBezTo>
                    <a:pt x="21972" y="657"/>
                    <a:pt x="21055" y="546"/>
                    <a:pt x="20034" y="546"/>
                  </a:cubicBezTo>
                  <a:cubicBezTo>
                    <a:pt x="19454" y="546"/>
                    <a:pt x="18841" y="582"/>
                    <a:pt x="18181" y="655"/>
                  </a:cubicBezTo>
                  <a:cubicBezTo>
                    <a:pt x="16669" y="810"/>
                    <a:pt x="15145" y="1107"/>
                    <a:pt x="13692" y="1381"/>
                  </a:cubicBezTo>
                  <a:cubicBezTo>
                    <a:pt x="11546" y="1793"/>
                    <a:pt x="9515" y="2173"/>
                    <a:pt x="7568" y="2173"/>
                  </a:cubicBezTo>
                  <a:cubicBezTo>
                    <a:pt x="7430" y="2173"/>
                    <a:pt x="7293" y="2171"/>
                    <a:pt x="7156" y="2167"/>
                  </a:cubicBezTo>
                  <a:cubicBezTo>
                    <a:pt x="6942" y="2167"/>
                    <a:pt x="6739" y="2155"/>
                    <a:pt x="6549" y="2143"/>
                  </a:cubicBezTo>
                  <a:cubicBezTo>
                    <a:pt x="4322" y="2024"/>
                    <a:pt x="2298" y="1381"/>
                    <a:pt x="334" y="202"/>
                  </a:cubicBezTo>
                  <a:cubicBezTo>
                    <a:pt x="214" y="131"/>
                    <a:pt x="119" y="7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33"/>
            <p:cNvSpPr/>
            <p:nvPr/>
          </p:nvSpPr>
          <p:spPr>
            <a:xfrm>
              <a:off x="448250" y="2677550"/>
              <a:ext cx="840025" cy="425075"/>
            </a:xfrm>
            <a:custGeom>
              <a:avLst/>
              <a:gdLst/>
              <a:ahLst/>
              <a:cxnLst/>
              <a:rect l="l" t="t" r="r" b="b"/>
              <a:pathLst>
                <a:path w="33601" h="17003" extrusionOk="0">
                  <a:moveTo>
                    <a:pt x="1" y="0"/>
                  </a:moveTo>
                  <a:lnTo>
                    <a:pt x="1" y="238"/>
                  </a:lnTo>
                  <a:lnTo>
                    <a:pt x="37" y="262"/>
                  </a:lnTo>
                  <a:cubicBezTo>
                    <a:pt x="2513" y="2059"/>
                    <a:pt x="5157" y="2920"/>
                    <a:pt x="8087" y="2920"/>
                  </a:cubicBezTo>
                  <a:cubicBezTo>
                    <a:pt x="8186" y="2920"/>
                    <a:pt x="8284" y="2919"/>
                    <a:pt x="8383" y="2917"/>
                  </a:cubicBezTo>
                  <a:cubicBezTo>
                    <a:pt x="8573" y="2917"/>
                    <a:pt x="8764" y="2905"/>
                    <a:pt x="9002" y="2893"/>
                  </a:cubicBezTo>
                  <a:cubicBezTo>
                    <a:pt x="10824" y="2798"/>
                    <a:pt x="12681" y="2381"/>
                    <a:pt x="14657" y="1941"/>
                  </a:cubicBezTo>
                  <a:cubicBezTo>
                    <a:pt x="16372" y="1548"/>
                    <a:pt x="18146" y="1155"/>
                    <a:pt x="19920" y="977"/>
                  </a:cubicBezTo>
                  <a:cubicBezTo>
                    <a:pt x="20427" y="928"/>
                    <a:pt x="20910" y="904"/>
                    <a:pt x="21373" y="904"/>
                  </a:cubicBezTo>
                  <a:cubicBezTo>
                    <a:pt x="22499" y="904"/>
                    <a:pt x="23510" y="1047"/>
                    <a:pt x="24480" y="1334"/>
                  </a:cubicBezTo>
                  <a:cubicBezTo>
                    <a:pt x="24754" y="1405"/>
                    <a:pt x="25004" y="1488"/>
                    <a:pt x="25242" y="1584"/>
                  </a:cubicBezTo>
                  <a:cubicBezTo>
                    <a:pt x="26623" y="2108"/>
                    <a:pt x="27814" y="2858"/>
                    <a:pt x="28873" y="3894"/>
                  </a:cubicBezTo>
                  <a:cubicBezTo>
                    <a:pt x="29540" y="4548"/>
                    <a:pt x="30136" y="5287"/>
                    <a:pt x="30636" y="6060"/>
                  </a:cubicBezTo>
                  <a:cubicBezTo>
                    <a:pt x="31921" y="8096"/>
                    <a:pt x="32743" y="10573"/>
                    <a:pt x="33076" y="13395"/>
                  </a:cubicBezTo>
                  <a:cubicBezTo>
                    <a:pt x="33195" y="14490"/>
                    <a:pt x="33291" y="15633"/>
                    <a:pt x="33386" y="16931"/>
                  </a:cubicBezTo>
                  <a:lnTo>
                    <a:pt x="33386" y="17002"/>
                  </a:lnTo>
                  <a:lnTo>
                    <a:pt x="33576" y="17002"/>
                  </a:lnTo>
                  <a:lnTo>
                    <a:pt x="33600" y="16955"/>
                  </a:lnTo>
                  <a:cubicBezTo>
                    <a:pt x="33505" y="15657"/>
                    <a:pt x="33398" y="14502"/>
                    <a:pt x="33279" y="13419"/>
                  </a:cubicBezTo>
                  <a:cubicBezTo>
                    <a:pt x="32957" y="10561"/>
                    <a:pt x="32124" y="8061"/>
                    <a:pt x="30814" y="5989"/>
                  </a:cubicBezTo>
                  <a:cubicBezTo>
                    <a:pt x="30302" y="5203"/>
                    <a:pt x="29707" y="4453"/>
                    <a:pt x="29028" y="3786"/>
                  </a:cubicBezTo>
                  <a:cubicBezTo>
                    <a:pt x="27957" y="2739"/>
                    <a:pt x="26742" y="1965"/>
                    <a:pt x="25337" y="1429"/>
                  </a:cubicBezTo>
                  <a:cubicBezTo>
                    <a:pt x="25099" y="1346"/>
                    <a:pt x="24837" y="1250"/>
                    <a:pt x="24563" y="1179"/>
                  </a:cubicBezTo>
                  <a:cubicBezTo>
                    <a:pt x="23566" y="883"/>
                    <a:pt x="22532" y="737"/>
                    <a:pt x="21386" y="737"/>
                  </a:cubicBezTo>
                  <a:cubicBezTo>
                    <a:pt x="20918" y="737"/>
                    <a:pt x="20431" y="761"/>
                    <a:pt x="19920" y="810"/>
                  </a:cubicBezTo>
                  <a:cubicBezTo>
                    <a:pt x="18134" y="988"/>
                    <a:pt x="16360" y="1393"/>
                    <a:pt x="14634" y="1774"/>
                  </a:cubicBezTo>
                  <a:cubicBezTo>
                    <a:pt x="12669" y="2227"/>
                    <a:pt x="10812" y="2643"/>
                    <a:pt x="9002" y="2727"/>
                  </a:cubicBezTo>
                  <a:cubicBezTo>
                    <a:pt x="8764" y="2739"/>
                    <a:pt x="8573" y="2739"/>
                    <a:pt x="8383" y="2739"/>
                  </a:cubicBezTo>
                  <a:cubicBezTo>
                    <a:pt x="8285" y="2741"/>
                    <a:pt x="8187" y="2742"/>
                    <a:pt x="8090" y="2742"/>
                  </a:cubicBezTo>
                  <a:cubicBezTo>
                    <a:pt x="5184" y="2742"/>
                    <a:pt x="2574" y="1881"/>
                    <a:pt x="120" y="95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33"/>
            <p:cNvSpPr/>
            <p:nvPr/>
          </p:nvSpPr>
          <p:spPr>
            <a:xfrm>
              <a:off x="450650" y="2890575"/>
              <a:ext cx="507825" cy="210850"/>
            </a:xfrm>
            <a:custGeom>
              <a:avLst/>
              <a:gdLst/>
              <a:ahLst/>
              <a:cxnLst/>
              <a:rect l="l" t="t" r="r" b="b"/>
              <a:pathLst>
                <a:path w="20313" h="8434" extrusionOk="0">
                  <a:moveTo>
                    <a:pt x="10471" y="0"/>
                  </a:moveTo>
                  <a:cubicBezTo>
                    <a:pt x="9081" y="0"/>
                    <a:pt x="7757" y="255"/>
                    <a:pt x="6691" y="504"/>
                  </a:cubicBezTo>
                  <a:cubicBezTo>
                    <a:pt x="6418" y="564"/>
                    <a:pt x="6096" y="647"/>
                    <a:pt x="5763" y="718"/>
                  </a:cubicBezTo>
                  <a:cubicBezTo>
                    <a:pt x="5060" y="909"/>
                    <a:pt x="4346" y="1099"/>
                    <a:pt x="3655" y="1302"/>
                  </a:cubicBezTo>
                  <a:cubicBezTo>
                    <a:pt x="2608" y="1599"/>
                    <a:pt x="1500" y="1909"/>
                    <a:pt x="441" y="2135"/>
                  </a:cubicBezTo>
                  <a:lnTo>
                    <a:pt x="0" y="2231"/>
                  </a:lnTo>
                  <a:lnTo>
                    <a:pt x="0" y="2266"/>
                  </a:lnTo>
                  <a:cubicBezTo>
                    <a:pt x="131" y="2242"/>
                    <a:pt x="286" y="2231"/>
                    <a:pt x="429" y="2183"/>
                  </a:cubicBezTo>
                  <a:cubicBezTo>
                    <a:pt x="1500" y="1957"/>
                    <a:pt x="2584" y="1647"/>
                    <a:pt x="3655" y="1349"/>
                  </a:cubicBezTo>
                  <a:cubicBezTo>
                    <a:pt x="4346" y="1159"/>
                    <a:pt x="5060" y="945"/>
                    <a:pt x="5763" y="766"/>
                  </a:cubicBezTo>
                  <a:cubicBezTo>
                    <a:pt x="6096" y="683"/>
                    <a:pt x="6418" y="611"/>
                    <a:pt x="6691" y="552"/>
                  </a:cubicBezTo>
                  <a:cubicBezTo>
                    <a:pt x="7757" y="303"/>
                    <a:pt x="9081" y="48"/>
                    <a:pt x="10466" y="48"/>
                  </a:cubicBezTo>
                  <a:cubicBezTo>
                    <a:pt x="10938" y="48"/>
                    <a:pt x="11417" y="77"/>
                    <a:pt x="11894" y="147"/>
                  </a:cubicBezTo>
                  <a:cubicBezTo>
                    <a:pt x="13061" y="314"/>
                    <a:pt x="14097" y="659"/>
                    <a:pt x="15061" y="1242"/>
                  </a:cubicBezTo>
                  <a:cubicBezTo>
                    <a:pt x="16716" y="2231"/>
                    <a:pt x="18693" y="3957"/>
                    <a:pt x="20253" y="8434"/>
                  </a:cubicBezTo>
                  <a:lnTo>
                    <a:pt x="20312" y="8434"/>
                  </a:lnTo>
                  <a:cubicBezTo>
                    <a:pt x="19336" y="5564"/>
                    <a:pt x="17788" y="2802"/>
                    <a:pt x="15085" y="1195"/>
                  </a:cubicBezTo>
                  <a:cubicBezTo>
                    <a:pt x="14121" y="623"/>
                    <a:pt x="13085" y="266"/>
                    <a:pt x="11906" y="99"/>
                  </a:cubicBezTo>
                  <a:cubicBezTo>
                    <a:pt x="11425" y="30"/>
                    <a:pt x="10944" y="0"/>
                    <a:pt x="104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33"/>
            <p:cNvSpPr/>
            <p:nvPr/>
          </p:nvSpPr>
          <p:spPr>
            <a:xfrm>
              <a:off x="450650" y="2872150"/>
              <a:ext cx="531925" cy="228975"/>
            </a:xfrm>
            <a:custGeom>
              <a:avLst/>
              <a:gdLst/>
              <a:ahLst/>
              <a:cxnLst/>
              <a:rect l="l" t="t" r="r" b="b"/>
              <a:pathLst>
                <a:path w="21277" h="9159" extrusionOk="0">
                  <a:moveTo>
                    <a:pt x="11198" y="1"/>
                  </a:moveTo>
                  <a:cubicBezTo>
                    <a:pt x="10251" y="1"/>
                    <a:pt x="9205" y="117"/>
                    <a:pt x="7977" y="348"/>
                  </a:cubicBezTo>
                  <a:cubicBezTo>
                    <a:pt x="7644" y="408"/>
                    <a:pt x="7322" y="479"/>
                    <a:pt x="7049" y="539"/>
                  </a:cubicBezTo>
                  <a:cubicBezTo>
                    <a:pt x="6239" y="717"/>
                    <a:pt x="5417" y="920"/>
                    <a:pt x="4608" y="1134"/>
                  </a:cubicBezTo>
                  <a:cubicBezTo>
                    <a:pt x="3691" y="1372"/>
                    <a:pt x="2727" y="1610"/>
                    <a:pt x="1786" y="1801"/>
                  </a:cubicBezTo>
                  <a:cubicBezTo>
                    <a:pt x="1179" y="1920"/>
                    <a:pt x="583" y="2015"/>
                    <a:pt x="0" y="2086"/>
                  </a:cubicBezTo>
                  <a:lnTo>
                    <a:pt x="0" y="2134"/>
                  </a:lnTo>
                  <a:cubicBezTo>
                    <a:pt x="560" y="2075"/>
                    <a:pt x="1179" y="1967"/>
                    <a:pt x="1786" y="1848"/>
                  </a:cubicBezTo>
                  <a:cubicBezTo>
                    <a:pt x="2715" y="1670"/>
                    <a:pt x="3691" y="1420"/>
                    <a:pt x="4608" y="1182"/>
                  </a:cubicBezTo>
                  <a:cubicBezTo>
                    <a:pt x="5417" y="967"/>
                    <a:pt x="6239" y="765"/>
                    <a:pt x="7049" y="586"/>
                  </a:cubicBezTo>
                  <a:cubicBezTo>
                    <a:pt x="7334" y="527"/>
                    <a:pt x="7668" y="455"/>
                    <a:pt x="7977" y="396"/>
                  </a:cubicBezTo>
                  <a:cubicBezTo>
                    <a:pt x="9211" y="162"/>
                    <a:pt x="10264" y="46"/>
                    <a:pt x="11217" y="46"/>
                  </a:cubicBezTo>
                  <a:cubicBezTo>
                    <a:pt x="11865" y="46"/>
                    <a:pt x="12467" y="99"/>
                    <a:pt x="13049" y="205"/>
                  </a:cubicBezTo>
                  <a:cubicBezTo>
                    <a:pt x="14180" y="420"/>
                    <a:pt x="15192" y="801"/>
                    <a:pt x="16097" y="1396"/>
                  </a:cubicBezTo>
                  <a:cubicBezTo>
                    <a:pt x="17800" y="2491"/>
                    <a:pt x="19122" y="4099"/>
                    <a:pt x="20169" y="6325"/>
                  </a:cubicBezTo>
                  <a:cubicBezTo>
                    <a:pt x="20586" y="7242"/>
                    <a:pt x="20943" y="8206"/>
                    <a:pt x="21241" y="9159"/>
                  </a:cubicBezTo>
                  <a:lnTo>
                    <a:pt x="21277" y="9159"/>
                  </a:lnTo>
                  <a:cubicBezTo>
                    <a:pt x="20979" y="8194"/>
                    <a:pt x="20646" y="7218"/>
                    <a:pt x="20205" y="6301"/>
                  </a:cubicBezTo>
                  <a:cubicBezTo>
                    <a:pt x="19169" y="4063"/>
                    <a:pt x="17848" y="2444"/>
                    <a:pt x="16133" y="1360"/>
                  </a:cubicBezTo>
                  <a:cubicBezTo>
                    <a:pt x="15204" y="765"/>
                    <a:pt x="14216" y="372"/>
                    <a:pt x="13061" y="170"/>
                  </a:cubicBezTo>
                  <a:cubicBezTo>
                    <a:pt x="12470" y="57"/>
                    <a:pt x="11858" y="1"/>
                    <a:pt x="1119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2" name="Google Shape;2382;p33"/>
          <p:cNvGrpSpPr/>
          <p:nvPr/>
        </p:nvGrpSpPr>
        <p:grpSpPr>
          <a:xfrm flipH="1">
            <a:off x="7305783" y="4578668"/>
            <a:ext cx="3047947" cy="1542342"/>
            <a:chOff x="448250" y="2677550"/>
            <a:chExt cx="840025" cy="425075"/>
          </a:xfrm>
        </p:grpSpPr>
        <p:sp>
          <p:nvSpPr>
            <p:cNvPr id="2383" name="Google Shape;2383;p33"/>
            <p:cNvSpPr/>
            <p:nvPr/>
          </p:nvSpPr>
          <p:spPr>
            <a:xfrm>
              <a:off x="450650" y="2905850"/>
              <a:ext cx="484300" cy="195575"/>
            </a:xfrm>
            <a:custGeom>
              <a:avLst/>
              <a:gdLst/>
              <a:ahLst/>
              <a:cxnLst/>
              <a:rect l="l" t="t" r="r" b="b"/>
              <a:pathLst>
                <a:path w="19372" h="7823" extrusionOk="0">
                  <a:moveTo>
                    <a:pt x="9604" y="0"/>
                  </a:moveTo>
                  <a:cubicBezTo>
                    <a:pt x="8924" y="0"/>
                    <a:pt x="8247" y="70"/>
                    <a:pt x="7572" y="191"/>
                  </a:cubicBezTo>
                  <a:cubicBezTo>
                    <a:pt x="6941" y="334"/>
                    <a:pt x="6346" y="500"/>
                    <a:pt x="5810" y="667"/>
                  </a:cubicBezTo>
                  <a:cubicBezTo>
                    <a:pt x="5536" y="750"/>
                    <a:pt x="5203" y="858"/>
                    <a:pt x="4846" y="977"/>
                  </a:cubicBezTo>
                  <a:cubicBezTo>
                    <a:pt x="4393" y="1131"/>
                    <a:pt x="3917" y="1286"/>
                    <a:pt x="3453" y="1453"/>
                  </a:cubicBezTo>
                  <a:cubicBezTo>
                    <a:pt x="2750" y="1691"/>
                    <a:pt x="2036" y="1941"/>
                    <a:pt x="1322" y="2167"/>
                  </a:cubicBezTo>
                  <a:cubicBezTo>
                    <a:pt x="893" y="2334"/>
                    <a:pt x="441" y="2501"/>
                    <a:pt x="0" y="2643"/>
                  </a:cubicBezTo>
                  <a:lnTo>
                    <a:pt x="0" y="2941"/>
                  </a:lnTo>
                  <a:cubicBezTo>
                    <a:pt x="738" y="2691"/>
                    <a:pt x="1488" y="2405"/>
                    <a:pt x="2227" y="2120"/>
                  </a:cubicBezTo>
                  <a:cubicBezTo>
                    <a:pt x="4641" y="1222"/>
                    <a:pt x="7108" y="298"/>
                    <a:pt x="9582" y="298"/>
                  </a:cubicBezTo>
                  <a:cubicBezTo>
                    <a:pt x="10817" y="298"/>
                    <a:pt x="12054" y="529"/>
                    <a:pt x="13287" y="1108"/>
                  </a:cubicBezTo>
                  <a:cubicBezTo>
                    <a:pt x="15800" y="2298"/>
                    <a:pt x="17633" y="4406"/>
                    <a:pt x="19014" y="7715"/>
                  </a:cubicBezTo>
                  <a:cubicBezTo>
                    <a:pt x="19026" y="7751"/>
                    <a:pt x="19050" y="7799"/>
                    <a:pt x="19062" y="7823"/>
                  </a:cubicBezTo>
                  <a:lnTo>
                    <a:pt x="19372" y="7823"/>
                  </a:lnTo>
                  <a:lnTo>
                    <a:pt x="19288" y="7596"/>
                  </a:lnTo>
                  <a:cubicBezTo>
                    <a:pt x="17871" y="4203"/>
                    <a:pt x="16014" y="2060"/>
                    <a:pt x="13418" y="846"/>
                  </a:cubicBezTo>
                  <a:cubicBezTo>
                    <a:pt x="12141" y="242"/>
                    <a:pt x="10868" y="0"/>
                    <a:pt x="96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33"/>
            <p:cNvSpPr/>
            <p:nvPr/>
          </p:nvSpPr>
          <p:spPr>
            <a:xfrm>
              <a:off x="450050" y="2857650"/>
              <a:ext cx="561700" cy="243775"/>
            </a:xfrm>
            <a:custGeom>
              <a:avLst/>
              <a:gdLst/>
              <a:ahLst/>
              <a:cxnLst/>
              <a:rect l="l" t="t" r="r" b="b"/>
              <a:pathLst>
                <a:path w="22468" h="9751" extrusionOk="0">
                  <a:moveTo>
                    <a:pt x="12124" y="0"/>
                  </a:moveTo>
                  <a:cubicBezTo>
                    <a:pt x="11340" y="0"/>
                    <a:pt x="10491" y="72"/>
                    <a:pt x="9549" y="214"/>
                  </a:cubicBezTo>
                  <a:cubicBezTo>
                    <a:pt x="9251" y="261"/>
                    <a:pt x="8930" y="297"/>
                    <a:pt x="8632" y="357"/>
                  </a:cubicBezTo>
                  <a:cubicBezTo>
                    <a:pt x="7680" y="523"/>
                    <a:pt x="6715" y="750"/>
                    <a:pt x="5799" y="952"/>
                  </a:cubicBezTo>
                  <a:cubicBezTo>
                    <a:pt x="5025" y="1131"/>
                    <a:pt x="4215" y="1309"/>
                    <a:pt x="3429" y="1464"/>
                  </a:cubicBezTo>
                  <a:cubicBezTo>
                    <a:pt x="2239" y="1690"/>
                    <a:pt x="1096" y="1821"/>
                    <a:pt x="0" y="1869"/>
                  </a:cubicBezTo>
                  <a:lnTo>
                    <a:pt x="0" y="1904"/>
                  </a:lnTo>
                  <a:cubicBezTo>
                    <a:pt x="1096" y="1869"/>
                    <a:pt x="2239" y="1726"/>
                    <a:pt x="3441" y="1512"/>
                  </a:cubicBezTo>
                  <a:cubicBezTo>
                    <a:pt x="4239" y="1357"/>
                    <a:pt x="5037" y="1178"/>
                    <a:pt x="5811" y="1000"/>
                  </a:cubicBezTo>
                  <a:cubicBezTo>
                    <a:pt x="6739" y="797"/>
                    <a:pt x="7704" y="571"/>
                    <a:pt x="8656" y="404"/>
                  </a:cubicBezTo>
                  <a:cubicBezTo>
                    <a:pt x="8966" y="345"/>
                    <a:pt x="9263" y="297"/>
                    <a:pt x="9561" y="261"/>
                  </a:cubicBezTo>
                  <a:cubicBezTo>
                    <a:pt x="10510" y="124"/>
                    <a:pt x="11365" y="56"/>
                    <a:pt x="12152" y="56"/>
                  </a:cubicBezTo>
                  <a:cubicBezTo>
                    <a:pt x="13005" y="56"/>
                    <a:pt x="13778" y="136"/>
                    <a:pt x="14502" y="297"/>
                  </a:cubicBezTo>
                  <a:cubicBezTo>
                    <a:pt x="15597" y="559"/>
                    <a:pt x="16574" y="988"/>
                    <a:pt x="17431" y="1583"/>
                  </a:cubicBezTo>
                  <a:cubicBezTo>
                    <a:pt x="19134" y="2762"/>
                    <a:pt x="20443" y="4464"/>
                    <a:pt x="21420" y="6810"/>
                  </a:cubicBezTo>
                  <a:cubicBezTo>
                    <a:pt x="21836" y="7774"/>
                    <a:pt x="22158" y="8774"/>
                    <a:pt x="22420" y="9751"/>
                  </a:cubicBezTo>
                  <a:lnTo>
                    <a:pt x="22467" y="9751"/>
                  </a:lnTo>
                  <a:cubicBezTo>
                    <a:pt x="22194" y="8774"/>
                    <a:pt x="21872" y="7762"/>
                    <a:pt x="21467" y="6786"/>
                  </a:cubicBezTo>
                  <a:cubicBezTo>
                    <a:pt x="20467" y="4440"/>
                    <a:pt x="19157" y="2714"/>
                    <a:pt x="17455" y="1535"/>
                  </a:cubicBezTo>
                  <a:cubicBezTo>
                    <a:pt x="16574" y="928"/>
                    <a:pt x="15621" y="511"/>
                    <a:pt x="14502" y="261"/>
                  </a:cubicBezTo>
                  <a:cubicBezTo>
                    <a:pt x="13766" y="87"/>
                    <a:pt x="12985" y="0"/>
                    <a:pt x="1212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33"/>
            <p:cNvSpPr/>
            <p:nvPr/>
          </p:nvSpPr>
          <p:spPr>
            <a:xfrm>
              <a:off x="450650" y="2845125"/>
              <a:ext cx="588475" cy="256300"/>
            </a:xfrm>
            <a:custGeom>
              <a:avLst/>
              <a:gdLst/>
              <a:ahLst/>
              <a:cxnLst/>
              <a:rect l="l" t="t" r="r" b="b"/>
              <a:pathLst>
                <a:path w="23539" h="10252" extrusionOk="0">
                  <a:moveTo>
                    <a:pt x="12883" y="0"/>
                  </a:moveTo>
                  <a:cubicBezTo>
                    <a:pt x="12320" y="0"/>
                    <a:pt x="11724" y="32"/>
                    <a:pt x="11085" y="96"/>
                  </a:cubicBezTo>
                  <a:cubicBezTo>
                    <a:pt x="10787" y="131"/>
                    <a:pt x="10489" y="179"/>
                    <a:pt x="10192" y="203"/>
                  </a:cubicBezTo>
                  <a:cubicBezTo>
                    <a:pt x="9085" y="358"/>
                    <a:pt x="7989" y="572"/>
                    <a:pt x="6918" y="798"/>
                  </a:cubicBezTo>
                  <a:cubicBezTo>
                    <a:pt x="6310" y="917"/>
                    <a:pt x="5667" y="1048"/>
                    <a:pt x="5060" y="1167"/>
                  </a:cubicBezTo>
                  <a:cubicBezTo>
                    <a:pt x="3420" y="1476"/>
                    <a:pt x="1885" y="1613"/>
                    <a:pt x="489" y="1613"/>
                  </a:cubicBezTo>
                  <a:cubicBezTo>
                    <a:pt x="324" y="1613"/>
                    <a:pt x="161" y="1612"/>
                    <a:pt x="0" y="1608"/>
                  </a:cubicBezTo>
                  <a:lnTo>
                    <a:pt x="0" y="1643"/>
                  </a:lnTo>
                  <a:cubicBezTo>
                    <a:pt x="248" y="1655"/>
                    <a:pt x="500" y="1661"/>
                    <a:pt x="755" y="1661"/>
                  </a:cubicBezTo>
                  <a:cubicBezTo>
                    <a:pt x="2085" y="1661"/>
                    <a:pt x="3522" y="1508"/>
                    <a:pt x="5060" y="1239"/>
                  </a:cubicBezTo>
                  <a:cubicBezTo>
                    <a:pt x="5679" y="1120"/>
                    <a:pt x="6310" y="989"/>
                    <a:pt x="6930" y="858"/>
                  </a:cubicBezTo>
                  <a:cubicBezTo>
                    <a:pt x="8001" y="643"/>
                    <a:pt x="9108" y="417"/>
                    <a:pt x="10204" y="262"/>
                  </a:cubicBezTo>
                  <a:cubicBezTo>
                    <a:pt x="10501" y="227"/>
                    <a:pt x="10811" y="191"/>
                    <a:pt x="11097" y="155"/>
                  </a:cubicBezTo>
                  <a:cubicBezTo>
                    <a:pt x="11740" y="92"/>
                    <a:pt x="12338" y="60"/>
                    <a:pt x="12899" y="60"/>
                  </a:cubicBezTo>
                  <a:cubicBezTo>
                    <a:pt x="14023" y="60"/>
                    <a:pt x="15002" y="187"/>
                    <a:pt x="15907" y="441"/>
                  </a:cubicBezTo>
                  <a:cubicBezTo>
                    <a:pt x="16978" y="739"/>
                    <a:pt x="17907" y="1191"/>
                    <a:pt x="18717" y="1810"/>
                  </a:cubicBezTo>
                  <a:cubicBezTo>
                    <a:pt x="20360" y="3036"/>
                    <a:pt x="21610" y="4787"/>
                    <a:pt x="22527" y="7156"/>
                  </a:cubicBezTo>
                  <a:cubicBezTo>
                    <a:pt x="22932" y="8168"/>
                    <a:pt x="23229" y="9228"/>
                    <a:pt x="23503" y="10252"/>
                  </a:cubicBezTo>
                  <a:lnTo>
                    <a:pt x="23539" y="10252"/>
                  </a:lnTo>
                  <a:cubicBezTo>
                    <a:pt x="23289" y="9204"/>
                    <a:pt x="22979" y="8156"/>
                    <a:pt x="22574" y="7120"/>
                  </a:cubicBezTo>
                  <a:cubicBezTo>
                    <a:pt x="21634" y="4739"/>
                    <a:pt x="20384" y="2989"/>
                    <a:pt x="18741" y="1751"/>
                  </a:cubicBezTo>
                  <a:cubicBezTo>
                    <a:pt x="17907" y="1131"/>
                    <a:pt x="16978" y="679"/>
                    <a:pt x="15907" y="381"/>
                  </a:cubicBezTo>
                  <a:cubicBezTo>
                    <a:pt x="14994" y="127"/>
                    <a:pt x="14007" y="0"/>
                    <a:pt x="128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33"/>
            <p:cNvSpPr/>
            <p:nvPr/>
          </p:nvSpPr>
          <p:spPr>
            <a:xfrm>
              <a:off x="449750" y="2832125"/>
              <a:ext cx="615275" cy="269300"/>
            </a:xfrm>
            <a:custGeom>
              <a:avLst/>
              <a:gdLst/>
              <a:ahLst/>
              <a:cxnLst/>
              <a:rect l="l" t="t" r="r" b="b"/>
              <a:pathLst>
                <a:path w="24611" h="10772" extrusionOk="0">
                  <a:moveTo>
                    <a:pt x="13724" y="1"/>
                  </a:moveTo>
                  <a:cubicBezTo>
                    <a:pt x="13385" y="1"/>
                    <a:pt x="13034" y="11"/>
                    <a:pt x="12669" y="32"/>
                  </a:cubicBezTo>
                  <a:cubicBezTo>
                    <a:pt x="12371" y="44"/>
                    <a:pt x="12073" y="68"/>
                    <a:pt x="11788" y="104"/>
                  </a:cubicBezTo>
                  <a:cubicBezTo>
                    <a:pt x="10537" y="211"/>
                    <a:pt x="9275" y="449"/>
                    <a:pt x="8049" y="663"/>
                  </a:cubicBezTo>
                  <a:cubicBezTo>
                    <a:pt x="7608" y="747"/>
                    <a:pt x="7156" y="830"/>
                    <a:pt x="6715" y="901"/>
                  </a:cubicBezTo>
                  <a:cubicBezTo>
                    <a:pt x="4945" y="1216"/>
                    <a:pt x="3336" y="1375"/>
                    <a:pt x="1864" y="1375"/>
                  </a:cubicBezTo>
                  <a:cubicBezTo>
                    <a:pt x="1217" y="1375"/>
                    <a:pt x="596" y="1344"/>
                    <a:pt x="0" y="1282"/>
                  </a:cubicBezTo>
                  <a:lnTo>
                    <a:pt x="0" y="1318"/>
                  </a:lnTo>
                  <a:cubicBezTo>
                    <a:pt x="633" y="1391"/>
                    <a:pt x="1292" y="1427"/>
                    <a:pt x="1980" y="1427"/>
                  </a:cubicBezTo>
                  <a:cubicBezTo>
                    <a:pt x="3430" y="1427"/>
                    <a:pt x="5008" y="1268"/>
                    <a:pt x="6727" y="961"/>
                  </a:cubicBezTo>
                  <a:cubicBezTo>
                    <a:pt x="7180" y="889"/>
                    <a:pt x="7632" y="806"/>
                    <a:pt x="8073" y="723"/>
                  </a:cubicBezTo>
                  <a:cubicBezTo>
                    <a:pt x="9287" y="508"/>
                    <a:pt x="10561" y="270"/>
                    <a:pt x="11799" y="163"/>
                  </a:cubicBezTo>
                  <a:cubicBezTo>
                    <a:pt x="12085" y="127"/>
                    <a:pt x="12395" y="116"/>
                    <a:pt x="12681" y="92"/>
                  </a:cubicBezTo>
                  <a:cubicBezTo>
                    <a:pt x="13046" y="71"/>
                    <a:pt x="13397" y="60"/>
                    <a:pt x="13736" y="60"/>
                  </a:cubicBezTo>
                  <a:cubicBezTo>
                    <a:pt x="15126" y="60"/>
                    <a:pt x="16299" y="237"/>
                    <a:pt x="17372" y="592"/>
                  </a:cubicBezTo>
                  <a:cubicBezTo>
                    <a:pt x="18396" y="937"/>
                    <a:pt x="19288" y="1413"/>
                    <a:pt x="20086" y="2056"/>
                  </a:cubicBezTo>
                  <a:cubicBezTo>
                    <a:pt x="21944" y="3556"/>
                    <a:pt x="22932" y="5759"/>
                    <a:pt x="23610" y="7497"/>
                  </a:cubicBezTo>
                  <a:cubicBezTo>
                    <a:pt x="24003" y="8569"/>
                    <a:pt x="24325" y="9676"/>
                    <a:pt x="24563" y="10772"/>
                  </a:cubicBezTo>
                  <a:lnTo>
                    <a:pt x="24611" y="10772"/>
                  </a:lnTo>
                  <a:cubicBezTo>
                    <a:pt x="24349" y="9676"/>
                    <a:pt x="24051" y="8557"/>
                    <a:pt x="23634" y="7486"/>
                  </a:cubicBezTo>
                  <a:cubicBezTo>
                    <a:pt x="22968" y="5723"/>
                    <a:pt x="21955" y="3509"/>
                    <a:pt x="20098" y="2009"/>
                  </a:cubicBezTo>
                  <a:cubicBezTo>
                    <a:pt x="19300" y="1366"/>
                    <a:pt x="18407" y="889"/>
                    <a:pt x="17372" y="532"/>
                  </a:cubicBezTo>
                  <a:cubicBezTo>
                    <a:pt x="16289" y="178"/>
                    <a:pt x="15115" y="1"/>
                    <a:pt x="137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33"/>
            <p:cNvSpPr/>
            <p:nvPr/>
          </p:nvSpPr>
          <p:spPr>
            <a:xfrm>
              <a:off x="449750" y="2818300"/>
              <a:ext cx="643550" cy="283125"/>
            </a:xfrm>
            <a:custGeom>
              <a:avLst/>
              <a:gdLst/>
              <a:ahLst/>
              <a:cxnLst/>
              <a:rect l="l" t="t" r="r" b="b"/>
              <a:pathLst>
                <a:path w="25742" h="11325" extrusionOk="0">
                  <a:moveTo>
                    <a:pt x="14506" y="0"/>
                  </a:moveTo>
                  <a:cubicBezTo>
                    <a:pt x="14422" y="0"/>
                    <a:pt x="14337" y="1"/>
                    <a:pt x="14252" y="2"/>
                  </a:cubicBezTo>
                  <a:cubicBezTo>
                    <a:pt x="13954" y="2"/>
                    <a:pt x="13657" y="14"/>
                    <a:pt x="13383" y="26"/>
                  </a:cubicBezTo>
                  <a:cubicBezTo>
                    <a:pt x="11966" y="85"/>
                    <a:pt x="10525" y="323"/>
                    <a:pt x="9144" y="561"/>
                  </a:cubicBezTo>
                  <a:cubicBezTo>
                    <a:pt x="8871" y="609"/>
                    <a:pt x="8620" y="657"/>
                    <a:pt x="8359" y="692"/>
                  </a:cubicBezTo>
                  <a:cubicBezTo>
                    <a:pt x="6740" y="962"/>
                    <a:pt x="4912" y="1202"/>
                    <a:pt x="3049" y="1202"/>
                  </a:cubicBezTo>
                  <a:cubicBezTo>
                    <a:pt x="2034" y="1202"/>
                    <a:pt x="1008" y="1131"/>
                    <a:pt x="0" y="954"/>
                  </a:cubicBezTo>
                  <a:lnTo>
                    <a:pt x="0" y="990"/>
                  </a:lnTo>
                  <a:cubicBezTo>
                    <a:pt x="1029" y="1173"/>
                    <a:pt x="2071" y="1246"/>
                    <a:pt x="3100" y="1246"/>
                  </a:cubicBezTo>
                  <a:cubicBezTo>
                    <a:pt x="4953" y="1246"/>
                    <a:pt x="6763" y="1008"/>
                    <a:pt x="8370" y="740"/>
                  </a:cubicBezTo>
                  <a:cubicBezTo>
                    <a:pt x="8632" y="704"/>
                    <a:pt x="8894" y="657"/>
                    <a:pt x="9156" y="609"/>
                  </a:cubicBezTo>
                  <a:cubicBezTo>
                    <a:pt x="10537" y="371"/>
                    <a:pt x="11966" y="133"/>
                    <a:pt x="13383" y="73"/>
                  </a:cubicBezTo>
                  <a:cubicBezTo>
                    <a:pt x="13669" y="61"/>
                    <a:pt x="13966" y="38"/>
                    <a:pt x="14252" y="38"/>
                  </a:cubicBezTo>
                  <a:cubicBezTo>
                    <a:pt x="14297" y="37"/>
                    <a:pt x="14342" y="37"/>
                    <a:pt x="14386" y="37"/>
                  </a:cubicBezTo>
                  <a:cubicBezTo>
                    <a:pt x="16122" y="37"/>
                    <a:pt x="17523" y="265"/>
                    <a:pt x="18800" y="776"/>
                  </a:cubicBezTo>
                  <a:cubicBezTo>
                    <a:pt x="19800" y="1157"/>
                    <a:pt x="20646" y="1669"/>
                    <a:pt x="21396" y="2324"/>
                  </a:cubicBezTo>
                  <a:cubicBezTo>
                    <a:pt x="23182" y="3883"/>
                    <a:pt x="24146" y="6134"/>
                    <a:pt x="24908" y="8336"/>
                  </a:cubicBezTo>
                  <a:cubicBezTo>
                    <a:pt x="25242" y="9313"/>
                    <a:pt x="25480" y="10313"/>
                    <a:pt x="25694" y="11325"/>
                  </a:cubicBezTo>
                  <a:lnTo>
                    <a:pt x="25742" y="11325"/>
                  </a:lnTo>
                  <a:cubicBezTo>
                    <a:pt x="25527" y="10313"/>
                    <a:pt x="25289" y="9301"/>
                    <a:pt x="24944" y="8312"/>
                  </a:cubicBezTo>
                  <a:cubicBezTo>
                    <a:pt x="24194" y="6110"/>
                    <a:pt x="23218" y="3871"/>
                    <a:pt x="21420" y="2288"/>
                  </a:cubicBezTo>
                  <a:cubicBezTo>
                    <a:pt x="20682" y="1633"/>
                    <a:pt x="19824" y="1133"/>
                    <a:pt x="18812" y="728"/>
                  </a:cubicBezTo>
                  <a:cubicBezTo>
                    <a:pt x="17565" y="229"/>
                    <a:pt x="16187" y="0"/>
                    <a:pt x="145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33"/>
            <p:cNvSpPr/>
            <p:nvPr/>
          </p:nvSpPr>
          <p:spPr>
            <a:xfrm>
              <a:off x="449450" y="2803150"/>
              <a:ext cx="671525" cy="298275"/>
            </a:xfrm>
            <a:custGeom>
              <a:avLst/>
              <a:gdLst/>
              <a:ahLst/>
              <a:cxnLst/>
              <a:rect l="l" t="t" r="r" b="b"/>
              <a:pathLst>
                <a:path w="26861" h="11931" extrusionOk="0">
                  <a:moveTo>
                    <a:pt x="14955" y="1"/>
                  </a:moveTo>
                  <a:cubicBezTo>
                    <a:pt x="13288" y="13"/>
                    <a:pt x="11609" y="263"/>
                    <a:pt x="9990" y="513"/>
                  </a:cubicBezTo>
                  <a:cubicBezTo>
                    <a:pt x="8019" y="825"/>
                    <a:pt x="6004" y="1076"/>
                    <a:pt x="4052" y="1076"/>
                  </a:cubicBezTo>
                  <a:cubicBezTo>
                    <a:pt x="2656" y="1076"/>
                    <a:pt x="1292" y="948"/>
                    <a:pt x="0" y="620"/>
                  </a:cubicBezTo>
                  <a:lnTo>
                    <a:pt x="0" y="667"/>
                  </a:lnTo>
                  <a:cubicBezTo>
                    <a:pt x="1315" y="1002"/>
                    <a:pt x="2697" y="1134"/>
                    <a:pt x="4109" y="1134"/>
                  </a:cubicBezTo>
                  <a:cubicBezTo>
                    <a:pt x="6060" y="1134"/>
                    <a:pt x="8069" y="883"/>
                    <a:pt x="10037" y="572"/>
                  </a:cubicBezTo>
                  <a:cubicBezTo>
                    <a:pt x="11657" y="322"/>
                    <a:pt x="13324" y="72"/>
                    <a:pt x="14990" y="60"/>
                  </a:cubicBezTo>
                  <a:cubicBezTo>
                    <a:pt x="15288" y="60"/>
                    <a:pt x="15574" y="60"/>
                    <a:pt x="15836" y="72"/>
                  </a:cubicBezTo>
                  <a:cubicBezTo>
                    <a:pt x="17574" y="143"/>
                    <a:pt x="18991" y="441"/>
                    <a:pt x="20253" y="1025"/>
                  </a:cubicBezTo>
                  <a:cubicBezTo>
                    <a:pt x="21205" y="1453"/>
                    <a:pt x="22015" y="1989"/>
                    <a:pt x="22729" y="2656"/>
                  </a:cubicBezTo>
                  <a:cubicBezTo>
                    <a:pt x="23706" y="3584"/>
                    <a:pt x="24765" y="4835"/>
                    <a:pt x="26123" y="9014"/>
                  </a:cubicBezTo>
                  <a:cubicBezTo>
                    <a:pt x="26432" y="9966"/>
                    <a:pt x="26647" y="10954"/>
                    <a:pt x="26813" y="11931"/>
                  </a:cubicBezTo>
                  <a:lnTo>
                    <a:pt x="26861" y="11931"/>
                  </a:lnTo>
                  <a:cubicBezTo>
                    <a:pt x="26682" y="10954"/>
                    <a:pt x="26468" y="9966"/>
                    <a:pt x="26147" y="9002"/>
                  </a:cubicBezTo>
                  <a:cubicBezTo>
                    <a:pt x="25408" y="6692"/>
                    <a:pt x="24527" y="4311"/>
                    <a:pt x="22741" y="2632"/>
                  </a:cubicBezTo>
                  <a:cubicBezTo>
                    <a:pt x="22027" y="1965"/>
                    <a:pt x="21217" y="1429"/>
                    <a:pt x="20253" y="977"/>
                  </a:cubicBezTo>
                  <a:cubicBezTo>
                    <a:pt x="18979" y="394"/>
                    <a:pt x="17562" y="84"/>
                    <a:pt x="15800" y="13"/>
                  </a:cubicBezTo>
                  <a:cubicBezTo>
                    <a:pt x="15538" y="1"/>
                    <a:pt x="15252" y="1"/>
                    <a:pt x="14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33"/>
            <p:cNvSpPr/>
            <p:nvPr/>
          </p:nvSpPr>
          <p:spPr>
            <a:xfrm>
              <a:off x="450350" y="2787025"/>
              <a:ext cx="698025" cy="314400"/>
            </a:xfrm>
            <a:custGeom>
              <a:avLst/>
              <a:gdLst/>
              <a:ahLst/>
              <a:cxnLst/>
              <a:rect l="l" t="t" r="r" b="b"/>
              <a:pathLst>
                <a:path w="27921" h="12576" extrusionOk="0">
                  <a:moveTo>
                    <a:pt x="15847" y="0"/>
                  </a:moveTo>
                  <a:cubicBezTo>
                    <a:pt x="14445" y="0"/>
                    <a:pt x="13046" y="179"/>
                    <a:pt x="11621" y="384"/>
                  </a:cubicBezTo>
                  <a:cubicBezTo>
                    <a:pt x="9231" y="738"/>
                    <a:pt x="6987" y="1031"/>
                    <a:pt x="4899" y="1031"/>
                  </a:cubicBezTo>
                  <a:cubicBezTo>
                    <a:pt x="3200" y="1031"/>
                    <a:pt x="1604" y="837"/>
                    <a:pt x="119" y="324"/>
                  </a:cubicBezTo>
                  <a:lnTo>
                    <a:pt x="95" y="324"/>
                  </a:lnTo>
                  <a:cubicBezTo>
                    <a:pt x="72" y="312"/>
                    <a:pt x="24" y="300"/>
                    <a:pt x="0" y="288"/>
                  </a:cubicBezTo>
                  <a:lnTo>
                    <a:pt x="0" y="324"/>
                  </a:lnTo>
                  <a:cubicBezTo>
                    <a:pt x="24" y="360"/>
                    <a:pt x="60" y="360"/>
                    <a:pt x="84" y="372"/>
                  </a:cubicBezTo>
                  <a:lnTo>
                    <a:pt x="95" y="372"/>
                  </a:lnTo>
                  <a:cubicBezTo>
                    <a:pt x="1591" y="885"/>
                    <a:pt x="3193" y="1079"/>
                    <a:pt x="4895" y="1079"/>
                  </a:cubicBezTo>
                  <a:cubicBezTo>
                    <a:pt x="6987" y="1079"/>
                    <a:pt x="9231" y="786"/>
                    <a:pt x="11621" y="431"/>
                  </a:cubicBezTo>
                  <a:cubicBezTo>
                    <a:pt x="13046" y="226"/>
                    <a:pt x="14445" y="48"/>
                    <a:pt x="15840" y="48"/>
                  </a:cubicBezTo>
                  <a:cubicBezTo>
                    <a:pt x="16065" y="48"/>
                    <a:pt x="16289" y="52"/>
                    <a:pt x="16514" y="62"/>
                  </a:cubicBezTo>
                  <a:cubicBezTo>
                    <a:pt x="16788" y="74"/>
                    <a:pt x="17086" y="86"/>
                    <a:pt x="17348" y="122"/>
                  </a:cubicBezTo>
                  <a:cubicBezTo>
                    <a:pt x="19014" y="265"/>
                    <a:pt x="20419" y="658"/>
                    <a:pt x="21646" y="1312"/>
                  </a:cubicBezTo>
                  <a:cubicBezTo>
                    <a:pt x="22563" y="1789"/>
                    <a:pt x="23336" y="2348"/>
                    <a:pt x="24003" y="3039"/>
                  </a:cubicBezTo>
                  <a:cubicBezTo>
                    <a:pt x="25777" y="4837"/>
                    <a:pt x="26515" y="7277"/>
                    <a:pt x="27242" y="9647"/>
                  </a:cubicBezTo>
                  <a:lnTo>
                    <a:pt x="27325" y="9885"/>
                  </a:lnTo>
                  <a:cubicBezTo>
                    <a:pt x="27587" y="10754"/>
                    <a:pt x="27742" y="11671"/>
                    <a:pt x="27873" y="12576"/>
                  </a:cubicBezTo>
                  <a:lnTo>
                    <a:pt x="27920" y="12576"/>
                  </a:lnTo>
                  <a:cubicBezTo>
                    <a:pt x="27801" y="11671"/>
                    <a:pt x="27635" y="10742"/>
                    <a:pt x="27361" y="9861"/>
                  </a:cubicBezTo>
                  <a:lnTo>
                    <a:pt x="27289" y="9623"/>
                  </a:lnTo>
                  <a:cubicBezTo>
                    <a:pt x="26563" y="7265"/>
                    <a:pt x="25813" y="4825"/>
                    <a:pt x="24051" y="3003"/>
                  </a:cubicBezTo>
                  <a:cubicBezTo>
                    <a:pt x="23372" y="2324"/>
                    <a:pt x="22598" y="1753"/>
                    <a:pt x="21681" y="1265"/>
                  </a:cubicBezTo>
                  <a:cubicBezTo>
                    <a:pt x="20443" y="610"/>
                    <a:pt x="19026" y="217"/>
                    <a:pt x="17359" y="74"/>
                  </a:cubicBezTo>
                  <a:cubicBezTo>
                    <a:pt x="17086" y="38"/>
                    <a:pt x="16800" y="26"/>
                    <a:pt x="16526" y="15"/>
                  </a:cubicBezTo>
                  <a:cubicBezTo>
                    <a:pt x="16300" y="5"/>
                    <a:pt x="16073" y="0"/>
                    <a:pt x="1584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33"/>
            <p:cNvSpPr/>
            <p:nvPr/>
          </p:nvSpPr>
          <p:spPr>
            <a:xfrm>
              <a:off x="449150" y="2770550"/>
              <a:ext cx="726300" cy="330875"/>
            </a:xfrm>
            <a:custGeom>
              <a:avLst/>
              <a:gdLst/>
              <a:ahLst/>
              <a:cxnLst/>
              <a:rect l="l" t="t" r="r" b="b"/>
              <a:pathLst>
                <a:path w="29052" h="13235" extrusionOk="0">
                  <a:moveTo>
                    <a:pt x="16764" y="1"/>
                  </a:moveTo>
                  <a:cubicBezTo>
                    <a:pt x="15575" y="1"/>
                    <a:pt x="14398" y="137"/>
                    <a:pt x="13276" y="293"/>
                  </a:cubicBezTo>
                  <a:lnTo>
                    <a:pt x="12335" y="424"/>
                  </a:lnTo>
                  <a:cubicBezTo>
                    <a:pt x="10019" y="753"/>
                    <a:pt x="7780" y="1070"/>
                    <a:pt x="5670" y="1070"/>
                  </a:cubicBezTo>
                  <a:cubicBezTo>
                    <a:pt x="4352" y="1070"/>
                    <a:pt x="3085" y="946"/>
                    <a:pt x="1882" y="626"/>
                  </a:cubicBezTo>
                  <a:lnTo>
                    <a:pt x="1846" y="614"/>
                  </a:lnTo>
                  <a:cubicBezTo>
                    <a:pt x="1667" y="566"/>
                    <a:pt x="1465" y="507"/>
                    <a:pt x="1286" y="459"/>
                  </a:cubicBezTo>
                  <a:cubicBezTo>
                    <a:pt x="846" y="328"/>
                    <a:pt x="417" y="185"/>
                    <a:pt x="1" y="7"/>
                  </a:cubicBezTo>
                  <a:lnTo>
                    <a:pt x="1" y="43"/>
                  </a:lnTo>
                  <a:cubicBezTo>
                    <a:pt x="465" y="209"/>
                    <a:pt x="882" y="376"/>
                    <a:pt x="1322" y="495"/>
                  </a:cubicBezTo>
                  <a:cubicBezTo>
                    <a:pt x="1501" y="555"/>
                    <a:pt x="1691" y="602"/>
                    <a:pt x="1870" y="650"/>
                  </a:cubicBezTo>
                  <a:lnTo>
                    <a:pt x="1917" y="662"/>
                  </a:lnTo>
                  <a:cubicBezTo>
                    <a:pt x="3115" y="979"/>
                    <a:pt x="4373" y="1101"/>
                    <a:pt x="5680" y="1101"/>
                  </a:cubicBezTo>
                  <a:cubicBezTo>
                    <a:pt x="7803" y="1101"/>
                    <a:pt x="10054" y="779"/>
                    <a:pt x="12383" y="447"/>
                  </a:cubicBezTo>
                  <a:cubicBezTo>
                    <a:pt x="12693" y="412"/>
                    <a:pt x="13002" y="364"/>
                    <a:pt x="13300" y="316"/>
                  </a:cubicBezTo>
                  <a:cubicBezTo>
                    <a:pt x="14429" y="168"/>
                    <a:pt x="15623" y="32"/>
                    <a:pt x="16829" y="32"/>
                  </a:cubicBezTo>
                  <a:cubicBezTo>
                    <a:pt x="17263" y="32"/>
                    <a:pt x="17699" y="49"/>
                    <a:pt x="18134" y="90"/>
                  </a:cubicBezTo>
                  <a:cubicBezTo>
                    <a:pt x="18396" y="126"/>
                    <a:pt x="18670" y="150"/>
                    <a:pt x="18955" y="185"/>
                  </a:cubicBezTo>
                  <a:cubicBezTo>
                    <a:pt x="20563" y="412"/>
                    <a:pt x="21920" y="864"/>
                    <a:pt x="23122" y="1602"/>
                  </a:cubicBezTo>
                  <a:cubicBezTo>
                    <a:pt x="24004" y="2114"/>
                    <a:pt x="24730" y="2710"/>
                    <a:pt x="25361" y="3424"/>
                  </a:cubicBezTo>
                  <a:cubicBezTo>
                    <a:pt x="26790" y="5019"/>
                    <a:pt x="27421" y="7055"/>
                    <a:pt x="28040" y="9020"/>
                  </a:cubicBezTo>
                  <a:cubicBezTo>
                    <a:pt x="28456" y="10365"/>
                    <a:pt x="28778" y="11782"/>
                    <a:pt x="29004" y="13235"/>
                  </a:cubicBezTo>
                  <a:lnTo>
                    <a:pt x="29052" y="13235"/>
                  </a:lnTo>
                  <a:cubicBezTo>
                    <a:pt x="28826" y="11758"/>
                    <a:pt x="28504" y="10353"/>
                    <a:pt x="28075" y="9008"/>
                  </a:cubicBezTo>
                  <a:cubicBezTo>
                    <a:pt x="27456" y="7032"/>
                    <a:pt x="26813" y="4996"/>
                    <a:pt x="25385" y="3400"/>
                  </a:cubicBezTo>
                  <a:cubicBezTo>
                    <a:pt x="24742" y="2698"/>
                    <a:pt x="24015" y="2090"/>
                    <a:pt x="23146" y="1567"/>
                  </a:cubicBezTo>
                  <a:cubicBezTo>
                    <a:pt x="21932" y="840"/>
                    <a:pt x="20563" y="376"/>
                    <a:pt x="18955" y="150"/>
                  </a:cubicBezTo>
                  <a:cubicBezTo>
                    <a:pt x="18681" y="114"/>
                    <a:pt x="18384" y="78"/>
                    <a:pt x="18122" y="66"/>
                  </a:cubicBezTo>
                  <a:cubicBezTo>
                    <a:pt x="17669" y="20"/>
                    <a:pt x="17216" y="1"/>
                    <a:pt x="1676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33"/>
            <p:cNvSpPr/>
            <p:nvPr/>
          </p:nvSpPr>
          <p:spPr>
            <a:xfrm>
              <a:off x="449450" y="2747500"/>
              <a:ext cx="753975" cy="353925"/>
            </a:xfrm>
            <a:custGeom>
              <a:avLst/>
              <a:gdLst/>
              <a:ahLst/>
              <a:cxnLst/>
              <a:rect l="l" t="t" r="r" b="b"/>
              <a:pathLst>
                <a:path w="30159" h="14157" extrusionOk="0">
                  <a:moveTo>
                    <a:pt x="0" y="0"/>
                  </a:moveTo>
                  <a:lnTo>
                    <a:pt x="0" y="48"/>
                  </a:lnTo>
                  <a:cubicBezTo>
                    <a:pt x="1012" y="512"/>
                    <a:pt x="2025" y="869"/>
                    <a:pt x="3072" y="1096"/>
                  </a:cubicBezTo>
                  <a:cubicBezTo>
                    <a:pt x="3251" y="1131"/>
                    <a:pt x="3441" y="1167"/>
                    <a:pt x="3632" y="1191"/>
                  </a:cubicBezTo>
                  <a:lnTo>
                    <a:pt x="3679" y="1191"/>
                  </a:lnTo>
                  <a:cubicBezTo>
                    <a:pt x="4539" y="1352"/>
                    <a:pt x="5425" y="1418"/>
                    <a:pt x="6336" y="1418"/>
                  </a:cubicBezTo>
                  <a:cubicBezTo>
                    <a:pt x="8316" y="1418"/>
                    <a:pt x="10412" y="1108"/>
                    <a:pt x="12597" y="798"/>
                  </a:cubicBezTo>
                  <a:cubicBezTo>
                    <a:pt x="13371" y="679"/>
                    <a:pt x="14169" y="572"/>
                    <a:pt x="14955" y="464"/>
                  </a:cubicBezTo>
                  <a:cubicBezTo>
                    <a:pt x="15818" y="355"/>
                    <a:pt x="16779" y="259"/>
                    <a:pt x="17790" y="259"/>
                  </a:cubicBezTo>
                  <a:cubicBezTo>
                    <a:pt x="18425" y="259"/>
                    <a:pt x="19079" y="297"/>
                    <a:pt x="19741" y="393"/>
                  </a:cubicBezTo>
                  <a:cubicBezTo>
                    <a:pt x="20062" y="429"/>
                    <a:pt x="20313" y="476"/>
                    <a:pt x="20539" y="524"/>
                  </a:cubicBezTo>
                  <a:cubicBezTo>
                    <a:pt x="22087" y="834"/>
                    <a:pt x="23408" y="1369"/>
                    <a:pt x="24575" y="2167"/>
                  </a:cubicBezTo>
                  <a:cubicBezTo>
                    <a:pt x="25408" y="2727"/>
                    <a:pt x="26087" y="3358"/>
                    <a:pt x="26706" y="4084"/>
                  </a:cubicBezTo>
                  <a:cubicBezTo>
                    <a:pt x="27909" y="5537"/>
                    <a:pt x="28456" y="7334"/>
                    <a:pt x="28980" y="9061"/>
                  </a:cubicBezTo>
                  <a:cubicBezTo>
                    <a:pt x="29064" y="9335"/>
                    <a:pt x="29147" y="9620"/>
                    <a:pt x="29230" y="9906"/>
                  </a:cubicBezTo>
                  <a:cubicBezTo>
                    <a:pt x="29683" y="11311"/>
                    <a:pt x="29933" y="12764"/>
                    <a:pt x="30111" y="14157"/>
                  </a:cubicBezTo>
                  <a:lnTo>
                    <a:pt x="30159" y="14157"/>
                  </a:lnTo>
                  <a:cubicBezTo>
                    <a:pt x="29980" y="12740"/>
                    <a:pt x="29718" y="11299"/>
                    <a:pt x="29278" y="9882"/>
                  </a:cubicBezTo>
                  <a:cubicBezTo>
                    <a:pt x="29183" y="9608"/>
                    <a:pt x="29099" y="9323"/>
                    <a:pt x="29028" y="9049"/>
                  </a:cubicBezTo>
                  <a:cubicBezTo>
                    <a:pt x="28504" y="7311"/>
                    <a:pt x="27956" y="5513"/>
                    <a:pt x="26730" y="4048"/>
                  </a:cubicBezTo>
                  <a:cubicBezTo>
                    <a:pt x="26123" y="3322"/>
                    <a:pt x="25432" y="2691"/>
                    <a:pt x="24599" y="2131"/>
                  </a:cubicBezTo>
                  <a:cubicBezTo>
                    <a:pt x="23432" y="1322"/>
                    <a:pt x="22098" y="786"/>
                    <a:pt x="20539" y="476"/>
                  </a:cubicBezTo>
                  <a:cubicBezTo>
                    <a:pt x="20313" y="429"/>
                    <a:pt x="20062" y="393"/>
                    <a:pt x="19717" y="345"/>
                  </a:cubicBezTo>
                  <a:cubicBezTo>
                    <a:pt x="19060" y="249"/>
                    <a:pt x="18409" y="211"/>
                    <a:pt x="17775" y="211"/>
                  </a:cubicBezTo>
                  <a:cubicBezTo>
                    <a:pt x="16765" y="211"/>
                    <a:pt x="15801" y="307"/>
                    <a:pt x="14931" y="417"/>
                  </a:cubicBezTo>
                  <a:cubicBezTo>
                    <a:pt x="14145" y="524"/>
                    <a:pt x="13335" y="643"/>
                    <a:pt x="12562" y="750"/>
                  </a:cubicBezTo>
                  <a:cubicBezTo>
                    <a:pt x="10388" y="1069"/>
                    <a:pt x="8288" y="1376"/>
                    <a:pt x="6307" y="1376"/>
                  </a:cubicBezTo>
                  <a:cubicBezTo>
                    <a:pt x="5401" y="1376"/>
                    <a:pt x="4519" y="1312"/>
                    <a:pt x="3668" y="1155"/>
                  </a:cubicBezTo>
                  <a:lnTo>
                    <a:pt x="3620" y="1155"/>
                  </a:lnTo>
                  <a:cubicBezTo>
                    <a:pt x="3441" y="1119"/>
                    <a:pt x="3251" y="1072"/>
                    <a:pt x="3048" y="1048"/>
                  </a:cubicBezTo>
                  <a:cubicBezTo>
                    <a:pt x="1965" y="822"/>
                    <a:pt x="965" y="464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33"/>
            <p:cNvSpPr/>
            <p:nvPr/>
          </p:nvSpPr>
          <p:spPr>
            <a:xfrm>
              <a:off x="450350" y="2724875"/>
              <a:ext cx="780175" cy="376850"/>
            </a:xfrm>
            <a:custGeom>
              <a:avLst/>
              <a:gdLst/>
              <a:ahLst/>
              <a:cxnLst/>
              <a:rect l="l" t="t" r="r" b="b"/>
              <a:pathLst>
                <a:path w="31207" h="15074" extrusionOk="0">
                  <a:moveTo>
                    <a:pt x="0" y="0"/>
                  </a:moveTo>
                  <a:lnTo>
                    <a:pt x="0" y="60"/>
                  </a:lnTo>
                  <a:cubicBezTo>
                    <a:pt x="1524" y="905"/>
                    <a:pt x="3108" y="1429"/>
                    <a:pt x="4786" y="1655"/>
                  </a:cubicBezTo>
                  <a:cubicBezTo>
                    <a:pt x="4977" y="1679"/>
                    <a:pt x="5191" y="1691"/>
                    <a:pt x="5382" y="1727"/>
                  </a:cubicBezTo>
                  <a:lnTo>
                    <a:pt x="5394" y="1727"/>
                  </a:lnTo>
                  <a:cubicBezTo>
                    <a:pt x="5890" y="1779"/>
                    <a:pt x="6394" y="1802"/>
                    <a:pt x="6904" y="1802"/>
                  </a:cubicBezTo>
                  <a:cubicBezTo>
                    <a:pt x="8843" y="1802"/>
                    <a:pt x="10884" y="1468"/>
                    <a:pt x="13014" y="1119"/>
                  </a:cubicBezTo>
                  <a:cubicBezTo>
                    <a:pt x="14157" y="917"/>
                    <a:pt x="15371" y="727"/>
                    <a:pt x="16562" y="596"/>
                  </a:cubicBezTo>
                  <a:cubicBezTo>
                    <a:pt x="17405" y="495"/>
                    <a:pt x="18158" y="446"/>
                    <a:pt x="18856" y="446"/>
                  </a:cubicBezTo>
                  <a:cubicBezTo>
                    <a:pt x="19726" y="446"/>
                    <a:pt x="20511" y="522"/>
                    <a:pt x="21277" y="667"/>
                  </a:cubicBezTo>
                  <a:cubicBezTo>
                    <a:pt x="21586" y="727"/>
                    <a:pt x="21848" y="786"/>
                    <a:pt x="22062" y="846"/>
                  </a:cubicBezTo>
                  <a:cubicBezTo>
                    <a:pt x="23575" y="1239"/>
                    <a:pt x="24849" y="1846"/>
                    <a:pt x="25980" y="2715"/>
                  </a:cubicBezTo>
                  <a:cubicBezTo>
                    <a:pt x="26754" y="3310"/>
                    <a:pt x="27420" y="3977"/>
                    <a:pt x="27992" y="4715"/>
                  </a:cubicBezTo>
                  <a:cubicBezTo>
                    <a:pt x="29135" y="6227"/>
                    <a:pt x="29718" y="8049"/>
                    <a:pt x="30147" y="9656"/>
                  </a:cubicBezTo>
                  <a:cubicBezTo>
                    <a:pt x="30671" y="11621"/>
                    <a:pt x="30992" y="13347"/>
                    <a:pt x="31159" y="15074"/>
                  </a:cubicBezTo>
                  <a:lnTo>
                    <a:pt x="31206" y="15074"/>
                  </a:lnTo>
                  <a:cubicBezTo>
                    <a:pt x="31040" y="13347"/>
                    <a:pt x="30718" y="11621"/>
                    <a:pt x="30194" y="9656"/>
                  </a:cubicBezTo>
                  <a:cubicBezTo>
                    <a:pt x="29766" y="8049"/>
                    <a:pt x="29182" y="6203"/>
                    <a:pt x="28039" y="4703"/>
                  </a:cubicBezTo>
                  <a:cubicBezTo>
                    <a:pt x="27468" y="3965"/>
                    <a:pt x="26801" y="3286"/>
                    <a:pt x="26027" y="2691"/>
                  </a:cubicBezTo>
                  <a:cubicBezTo>
                    <a:pt x="24884" y="1822"/>
                    <a:pt x="23598" y="1203"/>
                    <a:pt x="22098" y="822"/>
                  </a:cubicBezTo>
                  <a:cubicBezTo>
                    <a:pt x="21872" y="762"/>
                    <a:pt x="21622" y="703"/>
                    <a:pt x="21289" y="643"/>
                  </a:cubicBezTo>
                  <a:cubicBezTo>
                    <a:pt x="20532" y="493"/>
                    <a:pt x="19754" y="418"/>
                    <a:pt x="18895" y="418"/>
                  </a:cubicBezTo>
                  <a:cubicBezTo>
                    <a:pt x="18184" y="418"/>
                    <a:pt x="17418" y="469"/>
                    <a:pt x="16562" y="572"/>
                  </a:cubicBezTo>
                  <a:cubicBezTo>
                    <a:pt x="15371" y="715"/>
                    <a:pt x="14181" y="905"/>
                    <a:pt x="13014" y="1084"/>
                  </a:cubicBezTo>
                  <a:cubicBezTo>
                    <a:pt x="10882" y="1442"/>
                    <a:pt x="8841" y="1778"/>
                    <a:pt x="6913" y="1778"/>
                  </a:cubicBezTo>
                  <a:cubicBezTo>
                    <a:pt x="6406" y="1778"/>
                    <a:pt x="5908" y="1755"/>
                    <a:pt x="5418" y="1703"/>
                  </a:cubicBezTo>
                  <a:lnTo>
                    <a:pt x="5394" y="1703"/>
                  </a:lnTo>
                  <a:cubicBezTo>
                    <a:pt x="5203" y="1679"/>
                    <a:pt x="5001" y="1655"/>
                    <a:pt x="4798" y="1620"/>
                  </a:cubicBezTo>
                  <a:cubicBezTo>
                    <a:pt x="3120" y="1405"/>
                    <a:pt x="1548" y="86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33"/>
            <p:cNvSpPr/>
            <p:nvPr/>
          </p:nvSpPr>
          <p:spPr>
            <a:xfrm>
              <a:off x="450350" y="2703450"/>
              <a:ext cx="806950" cy="398275"/>
            </a:xfrm>
            <a:custGeom>
              <a:avLst/>
              <a:gdLst/>
              <a:ahLst/>
              <a:cxnLst/>
              <a:rect l="l" t="t" r="r" b="b"/>
              <a:pathLst>
                <a:path w="32278" h="15931" extrusionOk="0">
                  <a:moveTo>
                    <a:pt x="0" y="0"/>
                  </a:moveTo>
                  <a:lnTo>
                    <a:pt x="0" y="60"/>
                  </a:lnTo>
                  <a:cubicBezTo>
                    <a:pt x="95" y="95"/>
                    <a:pt x="203" y="179"/>
                    <a:pt x="310" y="238"/>
                  </a:cubicBezTo>
                  <a:cubicBezTo>
                    <a:pt x="2274" y="1429"/>
                    <a:pt x="4322" y="2048"/>
                    <a:pt x="6549" y="2167"/>
                  </a:cubicBezTo>
                  <a:cubicBezTo>
                    <a:pt x="6751" y="2179"/>
                    <a:pt x="6965" y="2179"/>
                    <a:pt x="7156" y="2203"/>
                  </a:cubicBezTo>
                  <a:cubicBezTo>
                    <a:pt x="7289" y="2207"/>
                    <a:pt x="7423" y="2208"/>
                    <a:pt x="7558" y="2208"/>
                  </a:cubicBezTo>
                  <a:cubicBezTo>
                    <a:pt x="9507" y="2208"/>
                    <a:pt x="11543" y="1817"/>
                    <a:pt x="13692" y="1405"/>
                  </a:cubicBezTo>
                  <a:cubicBezTo>
                    <a:pt x="15145" y="1131"/>
                    <a:pt x="16669" y="845"/>
                    <a:pt x="18181" y="679"/>
                  </a:cubicBezTo>
                  <a:cubicBezTo>
                    <a:pt x="18829" y="610"/>
                    <a:pt x="19436" y="575"/>
                    <a:pt x="20011" y="575"/>
                  </a:cubicBezTo>
                  <a:cubicBezTo>
                    <a:pt x="21031" y="575"/>
                    <a:pt x="21953" y="684"/>
                    <a:pt x="22836" y="905"/>
                  </a:cubicBezTo>
                  <a:cubicBezTo>
                    <a:pt x="23134" y="976"/>
                    <a:pt x="23396" y="1048"/>
                    <a:pt x="23610" y="1107"/>
                  </a:cubicBezTo>
                  <a:cubicBezTo>
                    <a:pt x="25051" y="1560"/>
                    <a:pt x="26289" y="2238"/>
                    <a:pt x="27396" y="3215"/>
                  </a:cubicBezTo>
                  <a:cubicBezTo>
                    <a:pt x="28123" y="3846"/>
                    <a:pt x="28754" y="4536"/>
                    <a:pt x="29290" y="5310"/>
                  </a:cubicBezTo>
                  <a:cubicBezTo>
                    <a:pt x="30564" y="7156"/>
                    <a:pt x="31135" y="9465"/>
                    <a:pt x="31599" y="11668"/>
                  </a:cubicBezTo>
                  <a:cubicBezTo>
                    <a:pt x="31897" y="13073"/>
                    <a:pt x="32099" y="14502"/>
                    <a:pt x="32230" y="15931"/>
                  </a:cubicBezTo>
                  <a:lnTo>
                    <a:pt x="32278" y="15931"/>
                  </a:lnTo>
                  <a:cubicBezTo>
                    <a:pt x="32147" y="14502"/>
                    <a:pt x="31945" y="13061"/>
                    <a:pt x="31647" y="11668"/>
                  </a:cubicBezTo>
                  <a:cubicBezTo>
                    <a:pt x="31171" y="9442"/>
                    <a:pt x="30611" y="7144"/>
                    <a:pt x="29325" y="5298"/>
                  </a:cubicBezTo>
                  <a:cubicBezTo>
                    <a:pt x="28789" y="4536"/>
                    <a:pt x="28158" y="3822"/>
                    <a:pt x="27444" y="3191"/>
                  </a:cubicBezTo>
                  <a:cubicBezTo>
                    <a:pt x="26337" y="2238"/>
                    <a:pt x="25087" y="1548"/>
                    <a:pt x="23646" y="1095"/>
                  </a:cubicBezTo>
                  <a:cubicBezTo>
                    <a:pt x="23420" y="1024"/>
                    <a:pt x="23170" y="964"/>
                    <a:pt x="22860" y="869"/>
                  </a:cubicBezTo>
                  <a:cubicBezTo>
                    <a:pt x="21972" y="657"/>
                    <a:pt x="21055" y="546"/>
                    <a:pt x="20034" y="546"/>
                  </a:cubicBezTo>
                  <a:cubicBezTo>
                    <a:pt x="19454" y="546"/>
                    <a:pt x="18841" y="582"/>
                    <a:pt x="18181" y="655"/>
                  </a:cubicBezTo>
                  <a:cubicBezTo>
                    <a:pt x="16669" y="810"/>
                    <a:pt x="15145" y="1107"/>
                    <a:pt x="13692" y="1381"/>
                  </a:cubicBezTo>
                  <a:cubicBezTo>
                    <a:pt x="11546" y="1793"/>
                    <a:pt x="9515" y="2173"/>
                    <a:pt x="7568" y="2173"/>
                  </a:cubicBezTo>
                  <a:cubicBezTo>
                    <a:pt x="7430" y="2173"/>
                    <a:pt x="7293" y="2171"/>
                    <a:pt x="7156" y="2167"/>
                  </a:cubicBezTo>
                  <a:cubicBezTo>
                    <a:pt x="6942" y="2167"/>
                    <a:pt x="6739" y="2155"/>
                    <a:pt x="6549" y="2143"/>
                  </a:cubicBezTo>
                  <a:cubicBezTo>
                    <a:pt x="4322" y="2024"/>
                    <a:pt x="2298" y="1381"/>
                    <a:pt x="334" y="202"/>
                  </a:cubicBezTo>
                  <a:cubicBezTo>
                    <a:pt x="214" y="131"/>
                    <a:pt x="119" y="7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33"/>
            <p:cNvSpPr/>
            <p:nvPr/>
          </p:nvSpPr>
          <p:spPr>
            <a:xfrm>
              <a:off x="448250" y="2677550"/>
              <a:ext cx="840025" cy="425075"/>
            </a:xfrm>
            <a:custGeom>
              <a:avLst/>
              <a:gdLst/>
              <a:ahLst/>
              <a:cxnLst/>
              <a:rect l="l" t="t" r="r" b="b"/>
              <a:pathLst>
                <a:path w="33601" h="17003" extrusionOk="0">
                  <a:moveTo>
                    <a:pt x="1" y="0"/>
                  </a:moveTo>
                  <a:lnTo>
                    <a:pt x="1" y="238"/>
                  </a:lnTo>
                  <a:lnTo>
                    <a:pt x="37" y="262"/>
                  </a:lnTo>
                  <a:cubicBezTo>
                    <a:pt x="2513" y="2059"/>
                    <a:pt x="5157" y="2920"/>
                    <a:pt x="8087" y="2920"/>
                  </a:cubicBezTo>
                  <a:cubicBezTo>
                    <a:pt x="8186" y="2920"/>
                    <a:pt x="8284" y="2919"/>
                    <a:pt x="8383" y="2917"/>
                  </a:cubicBezTo>
                  <a:cubicBezTo>
                    <a:pt x="8573" y="2917"/>
                    <a:pt x="8764" y="2905"/>
                    <a:pt x="9002" y="2893"/>
                  </a:cubicBezTo>
                  <a:cubicBezTo>
                    <a:pt x="10824" y="2798"/>
                    <a:pt x="12681" y="2381"/>
                    <a:pt x="14657" y="1941"/>
                  </a:cubicBezTo>
                  <a:cubicBezTo>
                    <a:pt x="16372" y="1548"/>
                    <a:pt x="18146" y="1155"/>
                    <a:pt x="19920" y="977"/>
                  </a:cubicBezTo>
                  <a:cubicBezTo>
                    <a:pt x="20427" y="928"/>
                    <a:pt x="20910" y="904"/>
                    <a:pt x="21373" y="904"/>
                  </a:cubicBezTo>
                  <a:cubicBezTo>
                    <a:pt x="22499" y="904"/>
                    <a:pt x="23510" y="1047"/>
                    <a:pt x="24480" y="1334"/>
                  </a:cubicBezTo>
                  <a:cubicBezTo>
                    <a:pt x="24754" y="1405"/>
                    <a:pt x="25004" y="1488"/>
                    <a:pt x="25242" y="1584"/>
                  </a:cubicBezTo>
                  <a:cubicBezTo>
                    <a:pt x="26623" y="2108"/>
                    <a:pt x="27814" y="2858"/>
                    <a:pt x="28873" y="3894"/>
                  </a:cubicBezTo>
                  <a:cubicBezTo>
                    <a:pt x="29540" y="4548"/>
                    <a:pt x="30136" y="5287"/>
                    <a:pt x="30636" y="6060"/>
                  </a:cubicBezTo>
                  <a:cubicBezTo>
                    <a:pt x="31921" y="8096"/>
                    <a:pt x="32743" y="10573"/>
                    <a:pt x="33076" y="13395"/>
                  </a:cubicBezTo>
                  <a:cubicBezTo>
                    <a:pt x="33195" y="14490"/>
                    <a:pt x="33291" y="15633"/>
                    <a:pt x="33386" y="16931"/>
                  </a:cubicBezTo>
                  <a:lnTo>
                    <a:pt x="33386" y="17002"/>
                  </a:lnTo>
                  <a:lnTo>
                    <a:pt x="33576" y="17002"/>
                  </a:lnTo>
                  <a:lnTo>
                    <a:pt x="33600" y="16955"/>
                  </a:lnTo>
                  <a:cubicBezTo>
                    <a:pt x="33505" y="15657"/>
                    <a:pt x="33398" y="14502"/>
                    <a:pt x="33279" y="13419"/>
                  </a:cubicBezTo>
                  <a:cubicBezTo>
                    <a:pt x="32957" y="10561"/>
                    <a:pt x="32124" y="8061"/>
                    <a:pt x="30814" y="5989"/>
                  </a:cubicBezTo>
                  <a:cubicBezTo>
                    <a:pt x="30302" y="5203"/>
                    <a:pt x="29707" y="4453"/>
                    <a:pt x="29028" y="3786"/>
                  </a:cubicBezTo>
                  <a:cubicBezTo>
                    <a:pt x="27957" y="2739"/>
                    <a:pt x="26742" y="1965"/>
                    <a:pt x="25337" y="1429"/>
                  </a:cubicBezTo>
                  <a:cubicBezTo>
                    <a:pt x="25099" y="1346"/>
                    <a:pt x="24837" y="1250"/>
                    <a:pt x="24563" y="1179"/>
                  </a:cubicBezTo>
                  <a:cubicBezTo>
                    <a:pt x="23566" y="883"/>
                    <a:pt x="22532" y="737"/>
                    <a:pt x="21386" y="737"/>
                  </a:cubicBezTo>
                  <a:cubicBezTo>
                    <a:pt x="20918" y="737"/>
                    <a:pt x="20431" y="761"/>
                    <a:pt x="19920" y="810"/>
                  </a:cubicBezTo>
                  <a:cubicBezTo>
                    <a:pt x="18134" y="988"/>
                    <a:pt x="16360" y="1393"/>
                    <a:pt x="14634" y="1774"/>
                  </a:cubicBezTo>
                  <a:cubicBezTo>
                    <a:pt x="12669" y="2227"/>
                    <a:pt x="10812" y="2643"/>
                    <a:pt x="9002" y="2727"/>
                  </a:cubicBezTo>
                  <a:cubicBezTo>
                    <a:pt x="8764" y="2739"/>
                    <a:pt x="8573" y="2739"/>
                    <a:pt x="8383" y="2739"/>
                  </a:cubicBezTo>
                  <a:cubicBezTo>
                    <a:pt x="8285" y="2741"/>
                    <a:pt x="8187" y="2742"/>
                    <a:pt x="8090" y="2742"/>
                  </a:cubicBezTo>
                  <a:cubicBezTo>
                    <a:pt x="5184" y="2742"/>
                    <a:pt x="2574" y="1881"/>
                    <a:pt x="120" y="95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33"/>
            <p:cNvSpPr/>
            <p:nvPr/>
          </p:nvSpPr>
          <p:spPr>
            <a:xfrm>
              <a:off x="450650" y="2890575"/>
              <a:ext cx="507825" cy="210850"/>
            </a:xfrm>
            <a:custGeom>
              <a:avLst/>
              <a:gdLst/>
              <a:ahLst/>
              <a:cxnLst/>
              <a:rect l="l" t="t" r="r" b="b"/>
              <a:pathLst>
                <a:path w="20313" h="8434" extrusionOk="0">
                  <a:moveTo>
                    <a:pt x="10471" y="0"/>
                  </a:moveTo>
                  <a:cubicBezTo>
                    <a:pt x="9081" y="0"/>
                    <a:pt x="7757" y="255"/>
                    <a:pt x="6691" y="504"/>
                  </a:cubicBezTo>
                  <a:cubicBezTo>
                    <a:pt x="6418" y="564"/>
                    <a:pt x="6096" y="647"/>
                    <a:pt x="5763" y="718"/>
                  </a:cubicBezTo>
                  <a:cubicBezTo>
                    <a:pt x="5060" y="909"/>
                    <a:pt x="4346" y="1099"/>
                    <a:pt x="3655" y="1302"/>
                  </a:cubicBezTo>
                  <a:cubicBezTo>
                    <a:pt x="2608" y="1599"/>
                    <a:pt x="1500" y="1909"/>
                    <a:pt x="441" y="2135"/>
                  </a:cubicBezTo>
                  <a:lnTo>
                    <a:pt x="0" y="2231"/>
                  </a:lnTo>
                  <a:lnTo>
                    <a:pt x="0" y="2266"/>
                  </a:lnTo>
                  <a:cubicBezTo>
                    <a:pt x="131" y="2242"/>
                    <a:pt x="286" y="2231"/>
                    <a:pt x="429" y="2183"/>
                  </a:cubicBezTo>
                  <a:cubicBezTo>
                    <a:pt x="1500" y="1957"/>
                    <a:pt x="2584" y="1647"/>
                    <a:pt x="3655" y="1349"/>
                  </a:cubicBezTo>
                  <a:cubicBezTo>
                    <a:pt x="4346" y="1159"/>
                    <a:pt x="5060" y="945"/>
                    <a:pt x="5763" y="766"/>
                  </a:cubicBezTo>
                  <a:cubicBezTo>
                    <a:pt x="6096" y="683"/>
                    <a:pt x="6418" y="611"/>
                    <a:pt x="6691" y="552"/>
                  </a:cubicBezTo>
                  <a:cubicBezTo>
                    <a:pt x="7757" y="303"/>
                    <a:pt x="9081" y="48"/>
                    <a:pt x="10466" y="48"/>
                  </a:cubicBezTo>
                  <a:cubicBezTo>
                    <a:pt x="10938" y="48"/>
                    <a:pt x="11417" y="77"/>
                    <a:pt x="11894" y="147"/>
                  </a:cubicBezTo>
                  <a:cubicBezTo>
                    <a:pt x="13061" y="314"/>
                    <a:pt x="14097" y="659"/>
                    <a:pt x="15061" y="1242"/>
                  </a:cubicBezTo>
                  <a:cubicBezTo>
                    <a:pt x="16716" y="2231"/>
                    <a:pt x="18693" y="3957"/>
                    <a:pt x="20253" y="8434"/>
                  </a:cubicBezTo>
                  <a:lnTo>
                    <a:pt x="20312" y="8434"/>
                  </a:lnTo>
                  <a:cubicBezTo>
                    <a:pt x="19336" y="5564"/>
                    <a:pt x="17788" y="2802"/>
                    <a:pt x="15085" y="1195"/>
                  </a:cubicBezTo>
                  <a:cubicBezTo>
                    <a:pt x="14121" y="623"/>
                    <a:pt x="13085" y="266"/>
                    <a:pt x="11906" y="99"/>
                  </a:cubicBezTo>
                  <a:cubicBezTo>
                    <a:pt x="11425" y="30"/>
                    <a:pt x="10944" y="0"/>
                    <a:pt x="104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33"/>
            <p:cNvSpPr/>
            <p:nvPr/>
          </p:nvSpPr>
          <p:spPr>
            <a:xfrm>
              <a:off x="450650" y="2872150"/>
              <a:ext cx="531925" cy="228975"/>
            </a:xfrm>
            <a:custGeom>
              <a:avLst/>
              <a:gdLst/>
              <a:ahLst/>
              <a:cxnLst/>
              <a:rect l="l" t="t" r="r" b="b"/>
              <a:pathLst>
                <a:path w="21277" h="9159" extrusionOk="0">
                  <a:moveTo>
                    <a:pt x="11198" y="1"/>
                  </a:moveTo>
                  <a:cubicBezTo>
                    <a:pt x="10251" y="1"/>
                    <a:pt x="9205" y="117"/>
                    <a:pt x="7977" y="348"/>
                  </a:cubicBezTo>
                  <a:cubicBezTo>
                    <a:pt x="7644" y="408"/>
                    <a:pt x="7322" y="479"/>
                    <a:pt x="7049" y="539"/>
                  </a:cubicBezTo>
                  <a:cubicBezTo>
                    <a:pt x="6239" y="717"/>
                    <a:pt x="5417" y="920"/>
                    <a:pt x="4608" y="1134"/>
                  </a:cubicBezTo>
                  <a:cubicBezTo>
                    <a:pt x="3691" y="1372"/>
                    <a:pt x="2727" y="1610"/>
                    <a:pt x="1786" y="1801"/>
                  </a:cubicBezTo>
                  <a:cubicBezTo>
                    <a:pt x="1179" y="1920"/>
                    <a:pt x="583" y="2015"/>
                    <a:pt x="0" y="2086"/>
                  </a:cubicBezTo>
                  <a:lnTo>
                    <a:pt x="0" y="2134"/>
                  </a:lnTo>
                  <a:cubicBezTo>
                    <a:pt x="560" y="2075"/>
                    <a:pt x="1179" y="1967"/>
                    <a:pt x="1786" y="1848"/>
                  </a:cubicBezTo>
                  <a:cubicBezTo>
                    <a:pt x="2715" y="1670"/>
                    <a:pt x="3691" y="1420"/>
                    <a:pt x="4608" y="1182"/>
                  </a:cubicBezTo>
                  <a:cubicBezTo>
                    <a:pt x="5417" y="967"/>
                    <a:pt x="6239" y="765"/>
                    <a:pt x="7049" y="586"/>
                  </a:cubicBezTo>
                  <a:cubicBezTo>
                    <a:pt x="7334" y="527"/>
                    <a:pt x="7668" y="455"/>
                    <a:pt x="7977" y="396"/>
                  </a:cubicBezTo>
                  <a:cubicBezTo>
                    <a:pt x="9211" y="162"/>
                    <a:pt x="10264" y="46"/>
                    <a:pt x="11217" y="46"/>
                  </a:cubicBezTo>
                  <a:cubicBezTo>
                    <a:pt x="11865" y="46"/>
                    <a:pt x="12467" y="99"/>
                    <a:pt x="13049" y="205"/>
                  </a:cubicBezTo>
                  <a:cubicBezTo>
                    <a:pt x="14180" y="420"/>
                    <a:pt x="15192" y="801"/>
                    <a:pt x="16097" y="1396"/>
                  </a:cubicBezTo>
                  <a:cubicBezTo>
                    <a:pt x="17800" y="2491"/>
                    <a:pt x="19122" y="4099"/>
                    <a:pt x="20169" y="6325"/>
                  </a:cubicBezTo>
                  <a:cubicBezTo>
                    <a:pt x="20586" y="7242"/>
                    <a:pt x="20943" y="8206"/>
                    <a:pt x="21241" y="9159"/>
                  </a:cubicBezTo>
                  <a:lnTo>
                    <a:pt x="21277" y="9159"/>
                  </a:lnTo>
                  <a:cubicBezTo>
                    <a:pt x="20979" y="8194"/>
                    <a:pt x="20646" y="7218"/>
                    <a:pt x="20205" y="6301"/>
                  </a:cubicBezTo>
                  <a:cubicBezTo>
                    <a:pt x="19169" y="4063"/>
                    <a:pt x="17848" y="2444"/>
                    <a:pt x="16133" y="1360"/>
                  </a:cubicBezTo>
                  <a:cubicBezTo>
                    <a:pt x="15204" y="765"/>
                    <a:pt x="14216" y="372"/>
                    <a:pt x="13061" y="170"/>
                  </a:cubicBezTo>
                  <a:cubicBezTo>
                    <a:pt x="12470" y="57"/>
                    <a:pt x="11858" y="1"/>
                    <a:pt x="1119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97" name="Google Shape;2397;p33"/>
          <p:cNvGrpSpPr/>
          <p:nvPr/>
        </p:nvGrpSpPr>
        <p:grpSpPr>
          <a:xfrm>
            <a:off x="7382682" y="-17098"/>
            <a:ext cx="1761386" cy="2087865"/>
            <a:chOff x="1782950" y="2156050"/>
            <a:chExt cx="358100" cy="424475"/>
          </a:xfrm>
        </p:grpSpPr>
        <p:sp>
          <p:nvSpPr>
            <p:cNvPr id="2398" name="Google Shape;2398;p33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33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33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33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3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3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3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3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3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3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33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33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3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1" name="Google Shape;2411;p33"/>
          <p:cNvGrpSpPr/>
          <p:nvPr/>
        </p:nvGrpSpPr>
        <p:grpSpPr>
          <a:xfrm rot="10800000">
            <a:off x="7" y="3055627"/>
            <a:ext cx="1761386" cy="2087865"/>
            <a:chOff x="1782950" y="2156050"/>
            <a:chExt cx="358100" cy="424475"/>
          </a:xfrm>
        </p:grpSpPr>
        <p:sp>
          <p:nvSpPr>
            <p:cNvPr id="2412" name="Google Shape;2412;p33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3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3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3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3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3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3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3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3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3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3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33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33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6" name="Google Shape;2426;p34"/>
          <p:cNvGrpSpPr/>
          <p:nvPr/>
        </p:nvGrpSpPr>
        <p:grpSpPr>
          <a:xfrm>
            <a:off x="4324700" y="37"/>
            <a:ext cx="4819516" cy="5143534"/>
            <a:chOff x="5579850" y="1120875"/>
            <a:chExt cx="972775" cy="1038175"/>
          </a:xfrm>
        </p:grpSpPr>
        <p:sp>
          <p:nvSpPr>
            <p:cNvPr id="2427" name="Google Shape;2427;p34"/>
            <p:cNvSpPr/>
            <p:nvPr/>
          </p:nvSpPr>
          <p:spPr>
            <a:xfrm>
              <a:off x="5796250" y="1122000"/>
              <a:ext cx="122950" cy="1600"/>
            </a:xfrm>
            <a:custGeom>
              <a:avLst/>
              <a:gdLst/>
              <a:ahLst/>
              <a:cxnLst/>
              <a:rect l="l" t="t" r="r" b="b"/>
              <a:pathLst>
                <a:path w="4918" h="64" extrusionOk="0">
                  <a:moveTo>
                    <a:pt x="0" y="0"/>
                  </a:moveTo>
                  <a:cubicBezTo>
                    <a:pt x="701" y="47"/>
                    <a:pt x="1410" y="64"/>
                    <a:pt x="2121" y="64"/>
                  </a:cubicBezTo>
                  <a:cubicBezTo>
                    <a:pt x="3055" y="64"/>
                    <a:pt x="3992" y="34"/>
                    <a:pt x="491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4"/>
            <p:cNvSpPr/>
            <p:nvPr/>
          </p:nvSpPr>
          <p:spPr>
            <a:xfrm>
              <a:off x="6405250" y="1121700"/>
              <a:ext cx="147075" cy="182175"/>
            </a:xfrm>
            <a:custGeom>
              <a:avLst/>
              <a:gdLst/>
              <a:ahLst/>
              <a:cxnLst/>
              <a:rect l="l" t="t" r="r" b="b"/>
              <a:pathLst>
                <a:path w="5883" h="7287" extrusionOk="0">
                  <a:moveTo>
                    <a:pt x="1" y="0"/>
                  </a:moveTo>
                  <a:cubicBezTo>
                    <a:pt x="370" y="262"/>
                    <a:pt x="727" y="548"/>
                    <a:pt x="1084" y="846"/>
                  </a:cubicBezTo>
                  <a:cubicBezTo>
                    <a:pt x="3394" y="2786"/>
                    <a:pt x="4870" y="4941"/>
                    <a:pt x="5882" y="7287"/>
                  </a:cubicBezTo>
                  <a:lnTo>
                    <a:pt x="5882" y="6513"/>
                  </a:lnTo>
                  <a:cubicBezTo>
                    <a:pt x="4846" y="4370"/>
                    <a:pt x="3418" y="2394"/>
                    <a:pt x="1275" y="596"/>
                  </a:cubicBezTo>
                  <a:cubicBezTo>
                    <a:pt x="1036" y="381"/>
                    <a:pt x="786" y="191"/>
                    <a:pt x="53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4"/>
            <p:cNvSpPr/>
            <p:nvPr/>
          </p:nvSpPr>
          <p:spPr>
            <a:xfrm>
              <a:off x="6383225" y="1121700"/>
              <a:ext cx="169100" cy="228325"/>
            </a:xfrm>
            <a:custGeom>
              <a:avLst/>
              <a:gdLst/>
              <a:ahLst/>
              <a:cxnLst/>
              <a:rect l="l" t="t" r="r" b="b"/>
              <a:pathLst>
                <a:path w="6764" h="9133" extrusionOk="0">
                  <a:moveTo>
                    <a:pt x="1" y="0"/>
                  </a:moveTo>
                  <a:cubicBezTo>
                    <a:pt x="596" y="417"/>
                    <a:pt x="1179" y="858"/>
                    <a:pt x="1727" y="1358"/>
                  </a:cubicBezTo>
                  <a:cubicBezTo>
                    <a:pt x="3870" y="3263"/>
                    <a:pt x="5370" y="5477"/>
                    <a:pt x="6466" y="8299"/>
                  </a:cubicBezTo>
                  <a:cubicBezTo>
                    <a:pt x="6561" y="8573"/>
                    <a:pt x="6668" y="8847"/>
                    <a:pt x="6763" y="9132"/>
                  </a:cubicBezTo>
                  <a:lnTo>
                    <a:pt x="6763" y="8966"/>
                  </a:lnTo>
                  <a:cubicBezTo>
                    <a:pt x="6680" y="8751"/>
                    <a:pt x="6597" y="8513"/>
                    <a:pt x="6501" y="8287"/>
                  </a:cubicBezTo>
                  <a:cubicBezTo>
                    <a:pt x="5418" y="5441"/>
                    <a:pt x="3906" y="3227"/>
                    <a:pt x="1763" y="1310"/>
                  </a:cubicBezTo>
                  <a:cubicBezTo>
                    <a:pt x="1227" y="834"/>
                    <a:pt x="667" y="39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4"/>
            <p:cNvSpPr/>
            <p:nvPr/>
          </p:nvSpPr>
          <p:spPr>
            <a:xfrm>
              <a:off x="6354950" y="1122000"/>
              <a:ext cx="197375" cy="297975"/>
            </a:xfrm>
            <a:custGeom>
              <a:avLst/>
              <a:gdLst/>
              <a:ahLst/>
              <a:cxnLst/>
              <a:rect l="l" t="t" r="r" b="b"/>
              <a:pathLst>
                <a:path w="7895" h="11919" extrusionOk="0">
                  <a:moveTo>
                    <a:pt x="0" y="0"/>
                  </a:moveTo>
                  <a:cubicBezTo>
                    <a:pt x="870" y="536"/>
                    <a:pt x="1715" y="1179"/>
                    <a:pt x="2536" y="1953"/>
                  </a:cubicBezTo>
                  <a:cubicBezTo>
                    <a:pt x="5608" y="4870"/>
                    <a:pt x="6966" y="8275"/>
                    <a:pt x="7894" y="11918"/>
                  </a:cubicBezTo>
                  <a:lnTo>
                    <a:pt x="7894" y="11716"/>
                  </a:lnTo>
                  <a:cubicBezTo>
                    <a:pt x="6978" y="8132"/>
                    <a:pt x="5596" y="4775"/>
                    <a:pt x="2572" y="1917"/>
                  </a:cubicBezTo>
                  <a:cubicBezTo>
                    <a:pt x="1774" y="1167"/>
                    <a:pt x="953" y="536"/>
                    <a:pt x="10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4"/>
            <p:cNvSpPr/>
            <p:nvPr/>
          </p:nvSpPr>
          <p:spPr>
            <a:xfrm>
              <a:off x="6326975" y="1121700"/>
              <a:ext cx="225350" cy="389650"/>
            </a:xfrm>
            <a:custGeom>
              <a:avLst/>
              <a:gdLst/>
              <a:ahLst/>
              <a:cxnLst/>
              <a:rect l="l" t="t" r="r" b="b"/>
              <a:pathLst>
                <a:path w="9014" h="15586" extrusionOk="0">
                  <a:moveTo>
                    <a:pt x="0" y="0"/>
                  </a:moveTo>
                  <a:cubicBezTo>
                    <a:pt x="1215" y="691"/>
                    <a:pt x="2310" y="1548"/>
                    <a:pt x="3334" y="2572"/>
                  </a:cubicBezTo>
                  <a:cubicBezTo>
                    <a:pt x="7073" y="6311"/>
                    <a:pt x="8073" y="10823"/>
                    <a:pt x="9013" y="15586"/>
                  </a:cubicBezTo>
                  <a:lnTo>
                    <a:pt x="9013" y="15312"/>
                  </a:lnTo>
                  <a:cubicBezTo>
                    <a:pt x="8085" y="10621"/>
                    <a:pt x="7061" y="6215"/>
                    <a:pt x="3382" y="2524"/>
                  </a:cubicBezTo>
                  <a:cubicBezTo>
                    <a:pt x="2370" y="1512"/>
                    <a:pt x="1286" y="679"/>
                    <a:pt x="10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4"/>
            <p:cNvSpPr/>
            <p:nvPr/>
          </p:nvSpPr>
          <p:spPr>
            <a:xfrm>
              <a:off x="6297800" y="1122000"/>
              <a:ext cx="254825" cy="487875"/>
            </a:xfrm>
            <a:custGeom>
              <a:avLst/>
              <a:gdLst/>
              <a:ahLst/>
              <a:cxnLst/>
              <a:rect l="l" t="t" r="r" b="b"/>
              <a:pathLst>
                <a:path w="10193" h="19515" extrusionOk="0">
                  <a:moveTo>
                    <a:pt x="0" y="0"/>
                  </a:moveTo>
                  <a:cubicBezTo>
                    <a:pt x="1560" y="786"/>
                    <a:pt x="2941" y="1846"/>
                    <a:pt x="4191" y="3167"/>
                  </a:cubicBezTo>
                  <a:cubicBezTo>
                    <a:pt x="7751" y="6953"/>
                    <a:pt x="8609" y="11442"/>
                    <a:pt x="9525" y="16205"/>
                  </a:cubicBezTo>
                  <a:cubicBezTo>
                    <a:pt x="9728" y="17300"/>
                    <a:pt x="9942" y="18395"/>
                    <a:pt x="10192" y="19515"/>
                  </a:cubicBezTo>
                  <a:lnTo>
                    <a:pt x="10192" y="19276"/>
                  </a:lnTo>
                  <a:cubicBezTo>
                    <a:pt x="9966" y="18229"/>
                    <a:pt x="9775" y="17217"/>
                    <a:pt x="9585" y="16205"/>
                  </a:cubicBezTo>
                  <a:cubicBezTo>
                    <a:pt x="8668" y="11442"/>
                    <a:pt x="7811" y="6930"/>
                    <a:pt x="4239" y="3144"/>
                  </a:cubicBezTo>
                  <a:cubicBezTo>
                    <a:pt x="3001" y="1834"/>
                    <a:pt x="1644" y="786"/>
                    <a:pt x="12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34"/>
            <p:cNvSpPr/>
            <p:nvPr/>
          </p:nvSpPr>
          <p:spPr>
            <a:xfrm>
              <a:off x="6265950" y="1121700"/>
              <a:ext cx="286375" cy="567350"/>
            </a:xfrm>
            <a:custGeom>
              <a:avLst/>
              <a:gdLst/>
              <a:ahLst/>
              <a:cxnLst/>
              <a:rect l="l" t="t" r="r" b="b"/>
              <a:pathLst>
                <a:path w="11455" h="22694" extrusionOk="0">
                  <a:moveTo>
                    <a:pt x="0" y="0"/>
                  </a:moveTo>
                  <a:cubicBezTo>
                    <a:pt x="1989" y="893"/>
                    <a:pt x="3668" y="2132"/>
                    <a:pt x="5144" y="3798"/>
                  </a:cubicBezTo>
                  <a:cubicBezTo>
                    <a:pt x="8418" y="7489"/>
                    <a:pt x="9204" y="11799"/>
                    <a:pt x="10037" y="16371"/>
                  </a:cubicBezTo>
                  <a:cubicBezTo>
                    <a:pt x="10359" y="18169"/>
                    <a:pt x="10704" y="20027"/>
                    <a:pt x="11216" y="21872"/>
                  </a:cubicBezTo>
                  <a:cubicBezTo>
                    <a:pt x="11288" y="22158"/>
                    <a:pt x="11371" y="22432"/>
                    <a:pt x="11454" y="22694"/>
                  </a:cubicBezTo>
                  <a:lnTo>
                    <a:pt x="11454" y="22515"/>
                  </a:lnTo>
                  <a:cubicBezTo>
                    <a:pt x="11371" y="22289"/>
                    <a:pt x="11311" y="22086"/>
                    <a:pt x="11252" y="21860"/>
                  </a:cubicBezTo>
                  <a:cubicBezTo>
                    <a:pt x="10752" y="20003"/>
                    <a:pt x="10418" y="18157"/>
                    <a:pt x="10097" y="16360"/>
                  </a:cubicBezTo>
                  <a:cubicBezTo>
                    <a:pt x="9264" y="11788"/>
                    <a:pt x="8478" y="7466"/>
                    <a:pt x="5180" y="3751"/>
                  </a:cubicBezTo>
                  <a:cubicBezTo>
                    <a:pt x="3727" y="2108"/>
                    <a:pt x="2072" y="881"/>
                    <a:pt x="1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4"/>
            <p:cNvSpPr/>
            <p:nvPr/>
          </p:nvSpPr>
          <p:spPr>
            <a:xfrm>
              <a:off x="6233800" y="1122000"/>
              <a:ext cx="318825" cy="626000"/>
            </a:xfrm>
            <a:custGeom>
              <a:avLst/>
              <a:gdLst/>
              <a:ahLst/>
              <a:cxnLst/>
              <a:rect l="l" t="t" r="r" b="b"/>
              <a:pathLst>
                <a:path w="12753" h="25040" extrusionOk="0">
                  <a:moveTo>
                    <a:pt x="1" y="0"/>
                  </a:moveTo>
                  <a:cubicBezTo>
                    <a:pt x="2418" y="929"/>
                    <a:pt x="4430" y="2382"/>
                    <a:pt x="6109" y="4394"/>
                  </a:cubicBezTo>
                  <a:cubicBezTo>
                    <a:pt x="9133" y="8013"/>
                    <a:pt x="9847" y="12180"/>
                    <a:pt x="10609" y="16586"/>
                  </a:cubicBezTo>
                  <a:cubicBezTo>
                    <a:pt x="10954" y="18610"/>
                    <a:pt x="11312" y="20693"/>
                    <a:pt x="11919" y="22753"/>
                  </a:cubicBezTo>
                  <a:cubicBezTo>
                    <a:pt x="12062" y="23277"/>
                    <a:pt x="12240" y="23801"/>
                    <a:pt x="12443" y="24289"/>
                  </a:cubicBezTo>
                  <a:cubicBezTo>
                    <a:pt x="12538" y="24539"/>
                    <a:pt x="12645" y="24777"/>
                    <a:pt x="12752" y="25039"/>
                  </a:cubicBezTo>
                  <a:lnTo>
                    <a:pt x="12752" y="24896"/>
                  </a:lnTo>
                  <a:lnTo>
                    <a:pt x="12478" y="24277"/>
                  </a:lnTo>
                  <a:cubicBezTo>
                    <a:pt x="12288" y="23789"/>
                    <a:pt x="12109" y="23265"/>
                    <a:pt x="11966" y="22741"/>
                  </a:cubicBezTo>
                  <a:cubicBezTo>
                    <a:pt x="11371" y="20669"/>
                    <a:pt x="11014" y="18586"/>
                    <a:pt x="10669" y="16562"/>
                  </a:cubicBezTo>
                  <a:cubicBezTo>
                    <a:pt x="9907" y="12157"/>
                    <a:pt x="9192" y="7989"/>
                    <a:pt x="6168" y="4358"/>
                  </a:cubicBezTo>
                  <a:cubicBezTo>
                    <a:pt x="4525" y="2370"/>
                    <a:pt x="2537" y="941"/>
                    <a:pt x="1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4"/>
            <p:cNvSpPr/>
            <p:nvPr/>
          </p:nvSpPr>
          <p:spPr>
            <a:xfrm>
              <a:off x="6197200" y="1122875"/>
              <a:ext cx="355125" cy="674525"/>
            </a:xfrm>
            <a:custGeom>
              <a:avLst/>
              <a:gdLst/>
              <a:ahLst/>
              <a:cxnLst/>
              <a:rect l="l" t="t" r="r" b="b"/>
              <a:pathLst>
                <a:path w="14205" h="26981" extrusionOk="0">
                  <a:moveTo>
                    <a:pt x="0" y="1"/>
                  </a:moveTo>
                  <a:cubicBezTo>
                    <a:pt x="476" y="120"/>
                    <a:pt x="941" y="275"/>
                    <a:pt x="1381" y="477"/>
                  </a:cubicBezTo>
                  <a:cubicBezTo>
                    <a:pt x="3739" y="1454"/>
                    <a:pt x="5656" y="2930"/>
                    <a:pt x="7263" y="4966"/>
                  </a:cubicBezTo>
                  <a:cubicBezTo>
                    <a:pt x="10049" y="8526"/>
                    <a:pt x="10692" y="12562"/>
                    <a:pt x="11371" y="16824"/>
                  </a:cubicBezTo>
                  <a:cubicBezTo>
                    <a:pt x="11728" y="19051"/>
                    <a:pt x="12085" y="21349"/>
                    <a:pt x="12787" y="23635"/>
                  </a:cubicBezTo>
                  <a:cubicBezTo>
                    <a:pt x="12954" y="24147"/>
                    <a:pt x="13133" y="24671"/>
                    <a:pt x="13335" y="25159"/>
                  </a:cubicBezTo>
                  <a:cubicBezTo>
                    <a:pt x="13609" y="25790"/>
                    <a:pt x="13883" y="26397"/>
                    <a:pt x="14204" y="26980"/>
                  </a:cubicBezTo>
                  <a:lnTo>
                    <a:pt x="14204" y="26873"/>
                  </a:lnTo>
                  <a:cubicBezTo>
                    <a:pt x="13907" y="26326"/>
                    <a:pt x="13633" y="25742"/>
                    <a:pt x="13383" y="25147"/>
                  </a:cubicBezTo>
                  <a:cubicBezTo>
                    <a:pt x="13168" y="24659"/>
                    <a:pt x="12978" y="24135"/>
                    <a:pt x="12835" y="23611"/>
                  </a:cubicBezTo>
                  <a:cubicBezTo>
                    <a:pt x="12145" y="21349"/>
                    <a:pt x="11775" y="19051"/>
                    <a:pt x="11418" y="16824"/>
                  </a:cubicBezTo>
                  <a:cubicBezTo>
                    <a:pt x="10728" y="12562"/>
                    <a:pt x="10097" y="8526"/>
                    <a:pt x="7299" y="4954"/>
                  </a:cubicBezTo>
                  <a:cubicBezTo>
                    <a:pt x="5691" y="2894"/>
                    <a:pt x="3751" y="1430"/>
                    <a:pt x="1405" y="442"/>
                  </a:cubicBezTo>
                  <a:cubicBezTo>
                    <a:pt x="1179" y="358"/>
                    <a:pt x="941" y="263"/>
                    <a:pt x="715" y="180"/>
                  </a:cubicBezTo>
                  <a:lnTo>
                    <a:pt x="17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4"/>
            <p:cNvSpPr/>
            <p:nvPr/>
          </p:nvSpPr>
          <p:spPr>
            <a:xfrm>
              <a:off x="6157000" y="1121700"/>
              <a:ext cx="395625" cy="718550"/>
            </a:xfrm>
            <a:custGeom>
              <a:avLst/>
              <a:gdLst/>
              <a:ahLst/>
              <a:cxnLst/>
              <a:rect l="l" t="t" r="r" b="b"/>
              <a:pathLst>
                <a:path w="15825" h="28742" extrusionOk="0">
                  <a:moveTo>
                    <a:pt x="1" y="0"/>
                  </a:moveTo>
                  <a:cubicBezTo>
                    <a:pt x="989" y="250"/>
                    <a:pt x="1906" y="584"/>
                    <a:pt x="2787" y="965"/>
                  </a:cubicBezTo>
                  <a:cubicBezTo>
                    <a:pt x="5109" y="2013"/>
                    <a:pt x="7002" y="3525"/>
                    <a:pt x="8549" y="5620"/>
                  </a:cubicBezTo>
                  <a:cubicBezTo>
                    <a:pt x="11121" y="9121"/>
                    <a:pt x="11681" y="13050"/>
                    <a:pt x="12300" y="17205"/>
                  </a:cubicBezTo>
                  <a:cubicBezTo>
                    <a:pt x="12657" y="19610"/>
                    <a:pt x="13014" y="22110"/>
                    <a:pt x="13800" y="24551"/>
                  </a:cubicBezTo>
                  <a:cubicBezTo>
                    <a:pt x="13967" y="25075"/>
                    <a:pt x="14169" y="25599"/>
                    <a:pt x="14395" y="26087"/>
                  </a:cubicBezTo>
                  <a:cubicBezTo>
                    <a:pt x="14812" y="27027"/>
                    <a:pt x="15288" y="27909"/>
                    <a:pt x="15824" y="28742"/>
                  </a:cubicBezTo>
                  <a:lnTo>
                    <a:pt x="15824" y="28635"/>
                  </a:lnTo>
                  <a:cubicBezTo>
                    <a:pt x="15300" y="27825"/>
                    <a:pt x="14860" y="26968"/>
                    <a:pt x="14455" y="26063"/>
                  </a:cubicBezTo>
                  <a:cubicBezTo>
                    <a:pt x="14229" y="25563"/>
                    <a:pt x="14038" y="25051"/>
                    <a:pt x="13860" y="24527"/>
                  </a:cubicBezTo>
                  <a:cubicBezTo>
                    <a:pt x="13074" y="22086"/>
                    <a:pt x="12705" y="19586"/>
                    <a:pt x="12359" y="17169"/>
                  </a:cubicBezTo>
                  <a:cubicBezTo>
                    <a:pt x="11740" y="13014"/>
                    <a:pt x="11181" y="9097"/>
                    <a:pt x="8585" y="5572"/>
                  </a:cubicBezTo>
                  <a:cubicBezTo>
                    <a:pt x="7061" y="3489"/>
                    <a:pt x="5120" y="1929"/>
                    <a:pt x="2811" y="905"/>
                  </a:cubicBezTo>
                  <a:cubicBezTo>
                    <a:pt x="2489" y="750"/>
                    <a:pt x="2144" y="619"/>
                    <a:pt x="1799" y="489"/>
                  </a:cubicBezTo>
                  <a:cubicBezTo>
                    <a:pt x="1299" y="298"/>
                    <a:pt x="763" y="143"/>
                    <a:pt x="2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4"/>
            <p:cNvSpPr/>
            <p:nvPr/>
          </p:nvSpPr>
          <p:spPr>
            <a:xfrm>
              <a:off x="6105800" y="1122000"/>
              <a:ext cx="446525" cy="757550"/>
            </a:xfrm>
            <a:custGeom>
              <a:avLst/>
              <a:gdLst/>
              <a:ahLst/>
              <a:cxnLst/>
              <a:rect l="l" t="t" r="r" b="b"/>
              <a:pathLst>
                <a:path w="17861" h="30302" extrusionOk="0">
                  <a:moveTo>
                    <a:pt x="1" y="0"/>
                  </a:moveTo>
                  <a:cubicBezTo>
                    <a:pt x="4525" y="727"/>
                    <a:pt x="7895" y="2786"/>
                    <a:pt x="10276" y="6227"/>
                  </a:cubicBezTo>
                  <a:cubicBezTo>
                    <a:pt x="12669" y="9680"/>
                    <a:pt x="13169" y="13514"/>
                    <a:pt x="13693" y="17562"/>
                  </a:cubicBezTo>
                  <a:cubicBezTo>
                    <a:pt x="14026" y="20157"/>
                    <a:pt x="14372" y="22836"/>
                    <a:pt x="15253" y="25432"/>
                  </a:cubicBezTo>
                  <a:cubicBezTo>
                    <a:pt x="15431" y="25956"/>
                    <a:pt x="15634" y="26480"/>
                    <a:pt x="15872" y="26980"/>
                  </a:cubicBezTo>
                  <a:cubicBezTo>
                    <a:pt x="16432" y="28158"/>
                    <a:pt x="17098" y="29278"/>
                    <a:pt x="17860" y="30302"/>
                  </a:cubicBezTo>
                  <a:lnTo>
                    <a:pt x="17860" y="30218"/>
                  </a:lnTo>
                  <a:cubicBezTo>
                    <a:pt x="17110" y="29206"/>
                    <a:pt x="16455" y="28111"/>
                    <a:pt x="15920" y="26956"/>
                  </a:cubicBezTo>
                  <a:cubicBezTo>
                    <a:pt x="15681" y="26468"/>
                    <a:pt x="15479" y="25944"/>
                    <a:pt x="15300" y="25420"/>
                  </a:cubicBezTo>
                  <a:cubicBezTo>
                    <a:pt x="14419" y="22813"/>
                    <a:pt x="14062" y="20134"/>
                    <a:pt x="13729" y="17550"/>
                  </a:cubicBezTo>
                  <a:cubicBezTo>
                    <a:pt x="13217" y="13478"/>
                    <a:pt x="12705" y="9656"/>
                    <a:pt x="10312" y="6191"/>
                  </a:cubicBezTo>
                  <a:cubicBezTo>
                    <a:pt x="7978" y="2810"/>
                    <a:pt x="4680" y="774"/>
                    <a:pt x="31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4"/>
            <p:cNvSpPr/>
            <p:nvPr/>
          </p:nvSpPr>
          <p:spPr>
            <a:xfrm>
              <a:off x="5778675" y="1122000"/>
              <a:ext cx="773650" cy="794450"/>
            </a:xfrm>
            <a:custGeom>
              <a:avLst/>
              <a:gdLst/>
              <a:ahLst/>
              <a:cxnLst/>
              <a:rect l="l" t="t" r="r" b="b"/>
              <a:pathLst>
                <a:path w="30946" h="31778" extrusionOk="0">
                  <a:moveTo>
                    <a:pt x="1" y="0"/>
                  </a:moveTo>
                  <a:cubicBezTo>
                    <a:pt x="954" y="86"/>
                    <a:pt x="1917" y="115"/>
                    <a:pt x="2881" y="115"/>
                  </a:cubicBezTo>
                  <a:cubicBezTo>
                    <a:pt x="3796" y="115"/>
                    <a:pt x="4711" y="89"/>
                    <a:pt x="5621" y="60"/>
                  </a:cubicBezTo>
                  <a:cubicBezTo>
                    <a:pt x="6508" y="33"/>
                    <a:pt x="7411" y="10"/>
                    <a:pt x="8305" y="10"/>
                  </a:cubicBezTo>
                  <a:cubicBezTo>
                    <a:pt x="8995" y="10"/>
                    <a:pt x="9679" y="24"/>
                    <a:pt x="10347" y="60"/>
                  </a:cubicBezTo>
                  <a:cubicBezTo>
                    <a:pt x="13086" y="226"/>
                    <a:pt x="15503" y="834"/>
                    <a:pt x="17527" y="1846"/>
                  </a:cubicBezTo>
                  <a:cubicBezTo>
                    <a:pt x="19777" y="2977"/>
                    <a:pt x="21623" y="4644"/>
                    <a:pt x="23040" y="6834"/>
                  </a:cubicBezTo>
                  <a:cubicBezTo>
                    <a:pt x="25254" y="10252"/>
                    <a:pt x="25671" y="14002"/>
                    <a:pt x="26135" y="17967"/>
                  </a:cubicBezTo>
                  <a:cubicBezTo>
                    <a:pt x="26445" y="20717"/>
                    <a:pt x="26778" y="23575"/>
                    <a:pt x="27754" y="26325"/>
                  </a:cubicBezTo>
                  <a:cubicBezTo>
                    <a:pt x="27945" y="26861"/>
                    <a:pt x="28171" y="27385"/>
                    <a:pt x="28409" y="27873"/>
                  </a:cubicBezTo>
                  <a:cubicBezTo>
                    <a:pt x="29100" y="29278"/>
                    <a:pt x="29957" y="30599"/>
                    <a:pt x="30945" y="31778"/>
                  </a:cubicBezTo>
                  <a:lnTo>
                    <a:pt x="30945" y="31683"/>
                  </a:lnTo>
                  <a:cubicBezTo>
                    <a:pt x="29969" y="30528"/>
                    <a:pt x="29124" y="29230"/>
                    <a:pt x="28457" y="27849"/>
                  </a:cubicBezTo>
                  <a:cubicBezTo>
                    <a:pt x="28219" y="27349"/>
                    <a:pt x="27993" y="26837"/>
                    <a:pt x="27802" y="26313"/>
                  </a:cubicBezTo>
                  <a:cubicBezTo>
                    <a:pt x="26814" y="23575"/>
                    <a:pt x="26492" y="20717"/>
                    <a:pt x="26183" y="17967"/>
                  </a:cubicBezTo>
                  <a:cubicBezTo>
                    <a:pt x="25730" y="13990"/>
                    <a:pt x="25302" y="10240"/>
                    <a:pt x="23087" y="6799"/>
                  </a:cubicBezTo>
                  <a:cubicBezTo>
                    <a:pt x="21670" y="4608"/>
                    <a:pt x="19813" y="2929"/>
                    <a:pt x="17551" y="1798"/>
                  </a:cubicBezTo>
                  <a:cubicBezTo>
                    <a:pt x="15503" y="774"/>
                    <a:pt x="13086" y="179"/>
                    <a:pt x="10324" y="0"/>
                  </a:cubicBezTo>
                  <a:lnTo>
                    <a:pt x="5621" y="0"/>
                  </a:lnTo>
                  <a:cubicBezTo>
                    <a:pt x="4699" y="27"/>
                    <a:pt x="3767" y="50"/>
                    <a:pt x="2838" y="50"/>
                  </a:cubicBezTo>
                  <a:cubicBezTo>
                    <a:pt x="2122" y="50"/>
                    <a:pt x="1408" y="37"/>
                    <a:pt x="70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4"/>
            <p:cNvSpPr/>
            <p:nvPr/>
          </p:nvSpPr>
          <p:spPr>
            <a:xfrm>
              <a:off x="5723025" y="1122000"/>
              <a:ext cx="829000" cy="829000"/>
            </a:xfrm>
            <a:custGeom>
              <a:avLst/>
              <a:gdLst/>
              <a:ahLst/>
              <a:cxnLst/>
              <a:rect l="l" t="t" r="r" b="b"/>
              <a:pathLst>
                <a:path w="33160" h="33160" extrusionOk="0">
                  <a:moveTo>
                    <a:pt x="0" y="0"/>
                  </a:moveTo>
                  <a:cubicBezTo>
                    <a:pt x="1645" y="327"/>
                    <a:pt x="3347" y="409"/>
                    <a:pt x="5059" y="409"/>
                  </a:cubicBezTo>
                  <a:cubicBezTo>
                    <a:pt x="5901" y="409"/>
                    <a:pt x="6745" y="389"/>
                    <a:pt x="7585" y="369"/>
                  </a:cubicBezTo>
                  <a:cubicBezTo>
                    <a:pt x="8484" y="349"/>
                    <a:pt x="9394" y="325"/>
                    <a:pt x="10294" y="325"/>
                  </a:cubicBezTo>
                  <a:cubicBezTo>
                    <a:pt x="10992" y="325"/>
                    <a:pt x="11683" y="340"/>
                    <a:pt x="12359" y="381"/>
                  </a:cubicBezTo>
                  <a:cubicBezTo>
                    <a:pt x="18122" y="786"/>
                    <a:pt x="22349" y="3167"/>
                    <a:pt x="24944" y="7442"/>
                  </a:cubicBezTo>
                  <a:cubicBezTo>
                    <a:pt x="27004" y="10835"/>
                    <a:pt x="27361" y="14514"/>
                    <a:pt x="27730" y="18407"/>
                  </a:cubicBezTo>
                  <a:cubicBezTo>
                    <a:pt x="28016" y="21324"/>
                    <a:pt x="28314" y="24348"/>
                    <a:pt x="29385" y="27242"/>
                  </a:cubicBezTo>
                  <a:cubicBezTo>
                    <a:pt x="29576" y="27777"/>
                    <a:pt x="29814" y="28289"/>
                    <a:pt x="30064" y="28778"/>
                  </a:cubicBezTo>
                  <a:cubicBezTo>
                    <a:pt x="30897" y="30397"/>
                    <a:pt x="31945" y="31885"/>
                    <a:pt x="33159" y="33159"/>
                  </a:cubicBezTo>
                  <a:lnTo>
                    <a:pt x="33159" y="33088"/>
                  </a:lnTo>
                  <a:cubicBezTo>
                    <a:pt x="31969" y="31802"/>
                    <a:pt x="30933" y="30349"/>
                    <a:pt x="30111" y="28754"/>
                  </a:cubicBezTo>
                  <a:cubicBezTo>
                    <a:pt x="29861" y="28266"/>
                    <a:pt x="29623" y="27742"/>
                    <a:pt x="29433" y="27206"/>
                  </a:cubicBezTo>
                  <a:cubicBezTo>
                    <a:pt x="28361" y="24337"/>
                    <a:pt x="28064" y="21312"/>
                    <a:pt x="27778" y="18395"/>
                  </a:cubicBezTo>
                  <a:cubicBezTo>
                    <a:pt x="27409" y="14490"/>
                    <a:pt x="27051" y="10799"/>
                    <a:pt x="24980" y="7406"/>
                  </a:cubicBezTo>
                  <a:cubicBezTo>
                    <a:pt x="22372" y="3120"/>
                    <a:pt x="18134" y="738"/>
                    <a:pt x="12359" y="322"/>
                  </a:cubicBezTo>
                  <a:cubicBezTo>
                    <a:pt x="11648" y="278"/>
                    <a:pt x="10914" y="262"/>
                    <a:pt x="10173" y="262"/>
                  </a:cubicBezTo>
                  <a:cubicBezTo>
                    <a:pt x="9302" y="262"/>
                    <a:pt x="8423" y="284"/>
                    <a:pt x="7561" y="310"/>
                  </a:cubicBezTo>
                  <a:cubicBezTo>
                    <a:pt x="6681" y="331"/>
                    <a:pt x="5793" y="354"/>
                    <a:pt x="4907" y="354"/>
                  </a:cubicBezTo>
                  <a:cubicBezTo>
                    <a:pt x="3337" y="354"/>
                    <a:pt x="1774" y="282"/>
                    <a:pt x="27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4"/>
            <p:cNvSpPr/>
            <p:nvPr/>
          </p:nvSpPr>
          <p:spPr>
            <a:xfrm>
              <a:off x="5690875" y="1121700"/>
              <a:ext cx="861750" cy="861725"/>
            </a:xfrm>
            <a:custGeom>
              <a:avLst/>
              <a:gdLst/>
              <a:ahLst/>
              <a:cxnLst/>
              <a:rect l="l" t="t" r="r" b="b"/>
              <a:pathLst>
                <a:path w="34470" h="34469" extrusionOk="0">
                  <a:moveTo>
                    <a:pt x="1" y="0"/>
                  </a:moveTo>
                  <a:cubicBezTo>
                    <a:pt x="1924" y="588"/>
                    <a:pt x="3999" y="725"/>
                    <a:pt x="6092" y="725"/>
                  </a:cubicBezTo>
                  <a:cubicBezTo>
                    <a:pt x="6927" y="725"/>
                    <a:pt x="7765" y="703"/>
                    <a:pt x="8597" y="679"/>
                  </a:cubicBezTo>
                  <a:cubicBezTo>
                    <a:pt x="9369" y="662"/>
                    <a:pt x="10155" y="645"/>
                    <a:pt x="10939" y="645"/>
                  </a:cubicBezTo>
                  <a:cubicBezTo>
                    <a:pt x="11787" y="645"/>
                    <a:pt x="12632" y="665"/>
                    <a:pt x="13455" y="727"/>
                  </a:cubicBezTo>
                  <a:cubicBezTo>
                    <a:pt x="19229" y="1179"/>
                    <a:pt x="23420" y="3644"/>
                    <a:pt x="25921" y="8061"/>
                  </a:cubicBezTo>
                  <a:cubicBezTo>
                    <a:pt x="27826" y="11430"/>
                    <a:pt x="28111" y="15050"/>
                    <a:pt x="28421" y="18884"/>
                  </a:cubicBezTo>
                  <a:cubicBezTo>
                    <a:pt x="28659" y="21955"/>
                    <a:pt x="28909" y="25134"/>
                    <a:pt x="30088" y="28123"/>
                  </a:cubicBezTo>
                  <a:cubicBezTo>
                    <a:pt x="30302" y="28659"/>
                    <a:pt x="30540" y="29183"/>
                    <a:pt x="30826" y="29671"/>
                  </a:cubicBezTo>
                  <a:cubicBezTo>
                    <a:pt x="31790" y="31457"/>
                    <a:pt x="33040" y="33100"/>
                    <a:pt x="34469" y="34469"/>
                  </a:cubicBezTo>
                  <a:lnTo>
                    <a:pt x="34469" y="34397"/>
                  </a:lnTo>
                  <a:cubicBezTo>
                    <a:pt x="33052" y="33028"/>
                    <a:pt x="31814" y="31421"/>
                    <a:pt x="30862" y="29647"/>
                  </a:cubicBezTo>
                  <a:cubicBezTo>
                    <a:pt x="30600" y="29159"/>
                    <a:pt x="30362" y="28635"/>
                    <a:pt x="30147" y="28099"/>
                  </a:cubicBezTo>
                  <a:cubicBezTo>
                    <a:pt x="28969" y="25111"/>
                    <a:pt x="28718" y="21932"/>
                    <a:pt x="28480" y="18872"/>
                  </a:cubicBezTo>
                  <a:cubicBezTo>
                    <a:pt x="28183" y="15193"/>
                    <a:pt x="27885" y="11395"/>
                    <a:pt x="25980" y="8037"/>
                  </a:cubicBezTo>
                  <a:cubicBezTo>
                    <a:pt x="23468" y="3596"/>
                    <a:pt x="19253" y="1131"/>
                    <a:pt x="13467" y="667"/>
                  </a:cubicBezTo>
                  <a:cubicBezTo>
                    <a:pt x="12681" y="608"/>
                    <a:pt x="11871" y="590"/>
                    <a:pt x="11057" y="590"/>
                  </a:cubicBezTo>
                  <a:cubicBezTo>
                    <a:pt x="10243" y="590"/>
                    <a:pt x="9424" y="608"/>
                    <a:pt x="8621" y="619"/>
                  </a:cubicBezTo>
                  <a:cubicBezTo>
                    <a:pt x="7794" y="637"/>
                    <a:pt x="6961" y="656"/>
                    <a:pt x="6130" y="656"/>
                  </a:cubicBezTo>
                  <a:cubicBezTo>
                    <a:pt x="4101" y="656"/>
                    <a:pt x="2083" y="541"/>
                    <a:pt x="19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4"/>
            <p:cNvSpPr/>
            <p:nvPr/>
          </p:nvSpPr>
          <p:spPr>
            <a:xfrm>
              <a:off x="5665275" y="1122000"/>
              <a:ext cx="887050" cy="892975"/>
            </a:xfrm>
            <a:custGeom>
              <a:avLst/>
              <a:gdLst/>
              <a:ahLst/>
              <a:cxnLst/>
              <a:rect l="l" t="t" r="r" b="b"/>
              <a:pathLst>
                <a:path w="35482" h="35719" extrusionOk="0">
                  <a:moveTo>
                    <a:pt x="1" y="0"/>
                  </a:moveTo>
                  <a:cubicBezTo>
                    <a:pt x="2185" y="845"/>
                    <a:pt x="4587" y="1012"/>
                    <a:pt x="7006" y="1012"/>
                  </a:cubicBezTo>
                  <a:cubicBezTo>
                    <a:pt x="7791" y="1012"/>
                    <a:pt x="8577" y="994"/>
                    <a:pt x="9359" y="977"/>
                  </a:cubicBezTo>
                  <a:cubicBezTo>
                    <a:pt x="10113" y="966"/>
                    <a:pt x="10883" y="949"/>
                    <a:pt x="11648" y="949"/>
                  </a:cubicBezTo>
                  <a:cubicBezTo>
                    <a:pt x="12537" y="949"/>
                    <a:pt x="13420" y="971"/>
                    <a:pt x="14264" y="1048"/>
                  </a:cubicBezTo>
                  <a:cubicBezTo>
                    <a:pt x="17027" y="1286"/>
                    <a:pt x="19444" y="2012"/>
                    <a:pt x="21468" y="3203"/>
                  </a:cubicBezTo>
                  <a:cubicBezTo>
                    <a:pt x="23658" y="4477"/>
                    <a:pt x="25385" y="6322"/>
                    <a:pt x="26623" y="8656"/>
                  </a:cubicBezTo>
                  <a:cubicBezTo>
                    <a:pt x="28397" y="12002"/>
                    <a:pt x="28611" y="15728"/>
                    <a:pt x="28838" y="19348"/>
                  </a:cubicBezTo>
                  <a:cubicBezTo>
                    <a:pt x="29028" y="22563"/>
                    <a:pt x="29242" y="25896"/>
                    <a:pt x="30516" y="29004"/>
                  </a:cubicBezTo>
                  <a:cubicBezTo>
                    <a:pt x="30743" y="29540"/>
                    <a:pt x="30993" y="30063"/>
                    <a:pt x="31278" y="30564"/>
                  </a:cubicBezTo>
                  <a:cubicBezTo>
                    <a:pt x="32386" y="32516"/>
                    <a:pt x="33826" y="34278"/>
                    <a:pt x="35481" y="35719"/>
                  </a:cubicBezTo>
                  <a:lnTo>
                    <a:pt x="35481" y="35647"/>
                  </a:lnTo>
                  <a:cubicBezTo>
                    <a:pt x="33838" y="34219"/>
                    <a:pt x="32409" y="32480"/>
                    <a:pt x="31326" y="30540"/>
                  </a:cubicBezTo>
                  <a:cubicBezTo>
                    <a:pt x="31040" y="30052"/>
                    <a:pt x="30790" y="29528"/>
                    <a:pt x="30564" y="28992"/>
                  </a:cubicBezTo>
                  <a:cubicBezTo>
                    <a:pt x="29302" y="25896"/>
                    <a:pt x="29088" y="22563"/>
                    <a:pt x="28897" y="19348"/>
                  </a:cubicBezTo>
                  <a:cubicBezTo>
                    <a:pt x="28671" y="15728"/>
                    <a:pt x="28433" y="11978"/>
                    <a:pt x="26671" y="8632"/>
                  </a:cubicBezTo>
                  <a:cubicBezTo>
                    <a:pt x="25432" y="6287"/>
                    <a:pt x="23694" y="4453"/>
                    <a:pt x="21503" y="3155"/>
                  </a:cubicBezTo>
                  <a:cubicBezTo>
                    <a:pt x="19467" y="1953"/>
                    <a:pt x="17039" y="1227"/>
                    <a:pt x="14288" y="988"/>
                  </a:cubicBezTo>
                  <a:cubicBezTo>
                    <a:pt x="13439" y="912"/>
                    <a:pt x="12560" y="887"/>
                    <a:pt x="11677" y="887"/>
                  </a:cubicBezTo>
                  <a:cubicBezTo>
                    <a:pt x="10901" y="887"/>
                    <a:pt x="10122" y="907"/>
                    <a:pt x="9359" y="929"/>
                  </a:cubicBezTo>
                  <a:cubicBezTo>
                    <a:pt x="8611" y="943"/>
                    <a:pt x="7858" y="958"/>
                    <a:pt x="7105" y="958"/>
                  </a:cubicBezTo>
                  <a:cubicBezTo>
                    <a:pt x="4707" y="958"/>
                    <a:pt x="2318" y="807"/>
                    <a:pt x="14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4"/>
            <p:cNvSpPr/>
            <p:nvPr/>
          </p:nvSpPr>
          <p:spPr>
            <a:xfrm>
              <a:off x="5644450" y="1122300"/>
              <a:ext cx="907875" cy="922450"/>
            </a:xfrm>
            <a:custGeom>
              <a:avLst/>
              <a:gdLst/>
              <a:ahLst/>
              <a:cxnLst/>
              <a:rect l="l" t="t" r="r" b="b"/>
              <a:pathLst>
                <a:path w="36315" h="36898" extrusionOk="0">
                  <a:moveTo>
                    <a:pt x="0" y="0"/>
                  </a:moveTo>
                  <a:cubicBezTo>
                    <a:pt x="2385" y="1113"/>
                    <a:pt x="5084" y="1299"/>
                    <a:pt x="7789" y="1299"/>
                  </a:cubicBezTo>
                  <a:cubicBezTo>
                    <a:pt x="8500" y="1299"/>
                    <a:pt x="9212" y="1287"/>
                    <a:pt x="9918" y="1274"/>
                  </a:cubicBezTo>
                  <a:cubicBezTo>
                    <a:pt x="10635" y="1259"/>
                    <a:pt x="11365" y="1243"/>
                    <a:pt x="12092" y="1243"/>
                  </a:cubicBezTo>
                  <a:cubicBezTo>
                    <a:pt x="13044" y="1243"/>
                    <a:pt x="13990" y="1270"/>
                    <a:pt x="14895" y="1357"/>
                  </a:cubicBezTo>
                  <a:cubicBezTo>
                    <a:pt x="20622" y="1893"/>
                    <a:pt x="24849" y="4632"/>
                    <a:pt x="27123" y="9263"/>
                  </a:cubicBezTo>
                  <a:cubicBezTo>
                    <a:pt x="28766" y="12585"/>
                    <a:pt x="28932" y="16264"/>
                    <a:pt x="29087" y="19836"/>
                  </a:cubicBezTo>
                  <a:cubicBezTo>
                    <a:pt x="29242" y="23205"/>
                    <a:pt x="29385" y="26670"/>
                    <a:pt x="30754" y="29885"/>
                  </a:cubicBezTo>
                  <a:cubicBezTo>
                    <a:pt x="30980" y="30421"/>
                    <a:pt x="31254" y="30944"/>
                    <a:pt x="31552" y="31445"/>
                  </a:cubicBezTo>
                  <a:cubicBezTo>
                    <a:pt x="32778" y="33552"/>
                    <a:pt x="34433" y="35421"/>
                    <a:pt x="36314" y="36898"/>
                  </a:cubicBezTo>
                  <a:lnTo>
                    <a:pt x="36314" y="36838"/>
                  </a:lnTo>
                  <a:cubicBezTo>
                    <a:pt x="34445" y="35362"/>
                    <a:pt x="32814" y="33516"/>
                    <a:pt x="31588" y="31433"/>
                  </a:cubicBezTo>
                  <a:cubicBezTo>
                    <a:pt x="31290" y="30944"/>
                    <a:pt x="31040" y="30421"/>
                    <a:pt x="30802" y="29885"/>
                  </a:cubicBezTo>
                  <a:cubicBezTo>
                    <a:pt x="29444" y="26694"/>
                    <a:pt x="29290" y="23217"/>
                    <a:pt x="29135" y="19860"/>
                  </a:cubicBezTo>
                  <a:cubicBezTo>
                    <a:pt x="28968" y="16288"/>
                    <a:pt x="28813" y="12585"/>
                    <a:pt x="27170" y="9251"/>
                  </a:cubicBezTo>
                  <a:cubicBezTo>
                    <a:pt x="25539" y="5929"/>
                    <a:pt x="22896" y="3572"/>
                    <a:pt x="19419" y="2310"/>
                  </a:cubicBezTo>
                  <a:cubicBezTo>
                    <a:pt x="18038" y="1810"/>
                    <a:pt x="16526" y="1477"/>
                    <a:pt x="14895" y="1334"/>
                  </a:cubicBezTo>
                  <a:cubicBezTo>
                    <a:pt x="13942" y="1242"/>
                    <a:pt x="12950" y="1217"/>
                    <a:pt x="11954" y="1217"/>
                  </a:cubicBezTo>
                  <a:cubicBezTo>
                    <a:pt x="11270" y="1217"/>
                    <a:pt x="10584" y="1229"/>
                    <a:pt x="9906" y="1238"/>
                  </a:cubicBezTo>
                  <a:cubicBezTo>
                    <a:pt x="9220" y="1251"/>
                    <a:pt x="8530" y="1263"/>
                    <a:pt x="7839" y="1263"/>
                  </a:cubicBezTo>
                  <a:cubicBezTo>
                    <a:pt x="5161" y="1263"/>
                    <a:pt x="2486" y="1079"/>
                    <a:pt x="11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4"/>
            <p:cNvSpPr/>
            <p:nvPr/>
          </p:nvSpPr>
          <p:spPr>
            <a:xfrm>
              <a:off x="5626875" y="1122300"/>
              <a:ext cx="924850" cy="951025"/>
            </a:xfrm>
            <a:custGeom>
              <a:avLst/>
              <a:gdLst/>
              <a:ahLst/>
              <a:cxnLst/>
              <a:rect l="l" t="t" r="r" b="b"/>
              <a:pathLst>
                <a:path w="36994" h="38041" extrusionOk="0">
                  <a:moveTo>
                    <a:pt x="1" y="0"/>
                  </a:moveTo>
                  <a:cubicBezTo>
                    <a:pt x="120" y="48"/>
                    <a:pt x="227" y="107"/>
                    <a:pt x="346" y="167"/>
                  </a:cubicBezTo>
                  <a:cubicBezTo>
                    <a:pt x="2792" y="1405"/>
                    <a:pt x="5600" y="1606"/>
                    <a:pt x="8418" y="1606"/>
                  </a:cubicBezTo>
                  <a:cubicBezTo>
                    <a:pt x="9070" y="1606"/>
                    <a:pt x="9722" y="1595"/>
                    <a:pt x="10371" y="1584"/>
                  </a:cubicBezTo>
                  <a:cubicBezTo>
                    <a:pt x="11018" y="1570"/>
                    <a:pt x="11672" y="1558"/>
                    <a:pt x="12326" y="1558"/>
                  </a:cubicBezTo>
                  <a:cubicBezTo>
                    <a:pt x="13367" y="1558"/>
                    <a:pt x="14405" y="1588"/>
                    <a:pt x="15407" y="1691"/>
                  </a:cubicBezTo>
                  <a:cubicBezTo>
                    <a:pt x="21134" y="2262"/>
                    <a:pt x="25325" y="5096"/>
                    <a:pt x="27516" y="9870"/>
                  </a:cubicBezTo>
                  <a:cubicBezTo>
                    <a:pt x="29016" y="13180"/>
                    <a:pt x="29123" y="16824"/>
                    <a:pt x="29219" y="20348"/>
                  </a:cubicBezTo>
                  <a:cubicBezTo>
                    <a:pt x="29302" y="23848"/>
                    <a:pt x="29409" y="27468"/>
                    <a:pt x="30862" y="30778"/>
                  </a:cubicBezTo>
                  <a:cubicBezTo>
                    <a:pt x="31100" y="31314"/>
                    <a:pt x="31386" y="31849"/>
                    <a:pt x="31683" y="32337"/>
                  </a:cubicBezTo>
                  <a:cubicBezTo>
                    <a:pt x="32695" y="33992"/>
                    <a:pt x="34017" y="35576"/>
                    <a:pt x="35541" y="36886"/>
                  </a:cubicBezTo>
                  <a:cubicBezTo>
                    <a:pt x="36017" y="37302"/>
                    <a:pt x="36505" y="37683"/>
                    <a:pt x="36993" y="38041"/>
                  </a:cubicBezTo>
                  <a:lnTo>
                    <a:pt x="36993" y="37981"/>
                  </a:lnTo>
                  <a:cubicBezTo>
                    <a:pt x="36505" y="37624"/>
                    <a:pt x="36029" y="37255"/>
                    <a:pt x="35565" y="36850"/>
                  </a:cubicBezTo>
                  <a:cubicBezTo>
                    <a:pt x="34065" y="35540"/>
                    <a:pt x="32743" y="33969"/>
                    <a:pt x="31731" y="32326"/>
                  </a:cubicBezTo>
                  <a:cubicBezTo>
                    <a:pt x="31433" y="31837"/>
                    <a:pt x="31148" y="31302"/>
                    <a:pt x="30909" y="30766"/>
                  </a:cubicBezTo>
                  <a:cubicBezTo>
                    <a:pt x="29457" y="27468"/>
                    <a:pt x="29350" y="23860"/>
                    <a:pt x="29254" y="20360"/>
                  </a:cubicBezTo>
                  <a:cubicBezTo>
                    <a:pt x="29171" y="16836"/>
                    <a:pt x="29064" y="13180"/>
                    <a:pt x="27552" y="9859"/>
                  </a:cubicBezTo>
                  <a:cubicBezTo>
                    <a:pt x="25944" y="6358"/>
                    <a:pt x="23266" y="3905"/>
                    <a:pt x="19706" y="2608"/>
                  </a:cubicBezTo>
                  <a:cubicBezTo>
                    <a:pt x="18396" y="2131"/>
                    <a:pt x="16955" y="1810"/>
                    <a:pt x="15407" y="1643"/>
                  </a:cubicBezTo>
                  <a:cubicBezTo>
                    <a:pt x="14418" y="1542"/>
                    <a:pt x="13389" y="1515"/>
                    <a:pt x="12358" y="1515"/>
                  </a:cubicBezTo>
                  <a:cubicBezTo>
                    <a:pt x="11690" y="1515"/>
                    <a:pt x="11020" y="1527"/>
                    <a:pt x="10359" y="1536"/>
                  </a:cubicBezTo>
                  <a:cubicBezTo>
                    <a:pt x="9690" y="1548"/>
                    <a:pt x="9015" y="1559"/>
                    <a:pt x="8342" y="1559"/>
                  </a:cubicBezTo>
                  <a:cubicBezTo>
                    <a:pt x="5554" y="1559"/>
                    <a:pt x="2774" y="1361"/>
                    <a:pt x="358" y="143"/>
                  </a:cubicBezTo>
                  <a:cubicBezTo>
                    <a:pt x="263" y="95"/>
                    <a:pt x="191" y="48"/>
                    <a:pt x="10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4"/>
            <p:cNvSpPr/>
            <p:nvPr/>
          </p:nvSpPr>
          <p:spPr>
            <a:xfrm>
              <a:off x="5611700" y="1122300"/>
              <a:ext cx="940625" cy="979300"/>
            </a:xfrm>
            <a:custGeom>
              <a:avLst/>
              <a:gdLst/>
              <a:ahLst/>
              <a:cxnLst/>
              <a:rect l="l" t="t" r="r" b="b"/>
              <a:pathLst>
                <a:path w="37625" h="39172" extrusionOk="0">
                  <a:moveTo>
                    <a:pt x="1" y="0"/>
                  </a:moveTo>
                  <a:lnTo>
                    <a:pt x="715" y="405"/>
                  </a:lnTo>
                  <a:cubicBezTo>
                    <a:pt x="3174" y="1708"/>
                    <a:pt x="6029" y="1899"/>
                    <a:pt x="8887" y="1899"/>
                  </a:cubicBezTo>
                  <a:cubicBezTo>
                    <a:pt x="9502" y="1899"/>
                    <a:pt x="10117" y="1890"/>
                    <a:pt x="10728" y="1881"/>
                  </a:cubicBezTo>
                  <a:cubicBezTo>
                    <a:pt x="11306" y="1869"/>
                    <a:pt x="11891" y="1860"/>
                    <a:pt x="12478" y="1860"/>
                  </a:cubicBezTo>
                  <a:cubicBezTo>
                    <a:pt x="13607" y="1860"/>
                    <a:pt x="14738" y="1895"/>
                    <a:pt x="15812" y="2012"/>
                  </a:cubicBezTo>
                  <a:cubicBezTo>
                    <a:pt x="18586" y="2310"/>
                    <a:pt x="21015" y="3179"/>
                    <a:pt x="23015" y="4548"/>
                  </a:cubicBezTo>
                  <a:cubicBezTo>
                    <a:pt x="25135" y="5989"/>
                    <a:pt x="26754" y="7977"/>
                    <a:pt x="27814" y="10478"/>
                  </a:cubicBezTo>
                  <a:cubicBezTo>
                    <a:pt x="29207" y="13788"/>
                    <a:pt x="29242" y="17407"/>
                    <a:pt x="29266" y="20896"/>
                  </a:cubicBezTo>
                  <a:cubicBezTo>
                    <a:pt x="29302" y="24527"/>
                    <a:pt x="29349" y="28277"/>
                    <a:pt x="30897" y="31695"/>
                  </a:cubicBezTo>
                  <a:cubicBezTo>
                    <a:pt x="31147" y="32230"/>
                    <a:pt x="31433" y="32766"/>
                    <a:pt x="31743" y="33254"/>
                  </a:cubicBezTo>
                  <a:cubicBezTo>
                    <a:pt x="33231" y="35588"/>
                    <a:pt x="35303" y="37660"/>
                    <a:pt x="37624" y="39172"/>
                  </a:cubicBezTo>
                  <a:lnTo>
                    <a:pt x="37624" y="39112"/>
                  </a:lnTo>
                  <a:cubicBezTo>
                    <a:pt x="35326" y="37600"/>
                    <a:pt x="33255" y="35540"/>
                    <a:pt x="31790" y="33219"/>
                  </a:cubicBezTo>
                  <a:cubicBezTo>
                    <a:pt x="31469" y="32730"/>
                    <a:pt x="31171" y="32195"/>
                    <a:pt x="30933" y="31659"/>
                  </a:cubicBezTo>
                  <a:cubicBezTo>
                    <a:pt x="29385" y="28277"/>
                    <a:pt x="29349" y="24527"/>
                    <a:pt x="29314" y="20896"/>
                  </a:cubicBezTo>
                  <a:cubicBezTo>
                    <a:pt x="29290" y="17407"/>
                    <a:pt x="29254" y="13776"/>
                    <a:pt x="27861" y="10466"/>
                  </a:cubicBezTo>
                  <a:cubicBezTo>
                    <a:pt x="26790" y="7965"/>
                    <a:pt x="25182" y="5953"/>
                    <a:pt x="23051" y="4513"/>
                  </a:cubicBezTo>
                  <a:cubicBezTo>
                    <a:pt x="21027" y="3132"/>
                    <a:pt x="18598" y="2286"/>
                    <a:pt x="15812" y="1989"/>
                  </a:cubicBezTo>
                  <a:cubicBezTo>
                    <a:pt x="14667" y="1863"/>
                    <a:pt x="13456" y="1837"/>
                    <a:pt x="12252" y="1837"/>
                  </a:cubicBezTo>
                  <a:cubicBezTo>
                    <a:pt x="11741" y="1837"/>
                    <a:pt x="11231" y="1842"/>
                    <a:pt x="10728" y="1846"/>
                  </a:cubicBezTo>
                  <a:cubicBezTo>
                    <a:pt x="10119" y="1854"/>
                    <a:pt x="9506" y="1863"/>
                    <a:pt x="8894" y="1863"/>
                  </a:cubicBezTo>
                  <a:cubicBezTo>
                    <a:pt x="6045" y="1863"/>
                    <a:pt x="3198" y="1673"/>
                    <a:pt x="739" y="369"/>
                  </a:cubicBezTo>
                  <a:cubicBezTo>
                    <a:pt x="513" y="262"/>
                    <a:pt x="310" y="14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4"/>
            <p:cNvSpPr/>
            <p:nvPr/>
          </p:nvSpPr>
          <p:spPr>
            <a:xfrm>
              <a:off x="5597125" y="1122000"/>
              <a:ext cx="954600" cy="1006400"/>
            </a:xfrm>
            <a:custGeom>
              <a:avLst/>
              <a:gdLst/>
              <a:ahLst/>
              <a:cxnLst/>
              <a:rect l="l" t="t" r="r" b="b"/>
              <a:pathLst>
                <a:path w="38184" h="40256" extrusionOk="0">
                  <a:moveTo>
                    <a:pt x="0" y="0"/>
                  </a:moveTo>
                  <a:cubicBezTo>
                    <a:pt x="357" y="238"/>
                    <a:pt x="703" y="465"/>
                    <a:pt x="1060" y="655"/>
                  </a:cubicBezTo>
                  <a:cubicBezTo>
                    <a:pt x="3551" y="2010"/>
                    <a:pt x="6442" y="2206"/>
                    <a:pt x="9342" y="2206"/>
                  </a:cubicBezTo>
                  <a:cubicBezTo>
                    <a:pt x="9908" y="2206"/>
                    <a:pt x="10474" y="2199"/>
                    <a:pt x="11037" y="2191"/>
                  </a:cubicBezTo>
                  <a:cubicBezTo>
                    <a:pt x="11609" y="2187"/>
                    <a:pt x="12188" y="2180"/>
                    <a:pt x="12768" y="2180"/>
                  </a:cubicBezTo>
                  <a:cubicBezTo>
                    <a:pt x="13926" y="2180"/>
                    <a:pt x="15085" y="2207"/>
                    <a:pt x="16181" y="2334"/>
                  </a:cubicBezTo>
                  <a:cubicBezTo>
                    <a:pt x="18955" y="2667"/>
                    <a:pt x="21384" y="3560"/>
                    <a:pt x="23384" y="4989"/>
                  </a:cubicBezTo>
                  <a:cubicBezTo>
                    <a:pt x="25480" y="6489"/>
                    <a:pt x="27051" y="8549"/>
                    <a:pt x="28051" y="11085"/>
                  </a:cubicBezTo>
                  <a:cubicBezTo>
                    <a:pt x="29337" y="14383"/>
                    <a:pt x="29301" y="17967"/>
                    <a:pt x="29278" y="21443"/>
                  </a:cubicBezTo>
                  <a:cubicBezTo>
                    <a:pt x="29242" y="25218"/>
                    <a:pt x="29218" y="29099"/>
                    <a:pt x="30861" y="32564"/>
                  </a:cubicBezTo>
                  <a:cubicBezTo>
                    <a:pt x="31123" y="33100"/>
                    <a:pt x="31421" y="33635"/>
                    <a:pt x="31754" y="34147"/>
                  </a:cubicBezTo>
                  <a:cubicBezTo>
                    <a:pt x="33385" y="36600"/>
                    <a:pt x="35659" y="38743"/>
                    <a:pt x="38183" y="40255"/>
                  </a:cubicBezTo>
                  <a:lnTo>
                    <a:pt x="38183" y="40196"/>
                  </a:lnTo>
                  <a:cubicBezTo>
                    <a:pt x="35683" y="38695"/>
                    <a:pt x="33409" y="36552"/>
                    <a:pt x="31802" y="34112"/>
                  </a:cubicBezTo>
                  <a:cubicBezTo>
                    <a:pt x="31480" y="33623"/>
                    <a:pt x="31183" y="33088"/>
                    <a:pt x="30921" y="32552"/>
                  </a:cubicBezTo>
                  <a:cubicBezTo>
                    <a:pt x="29278" y="29087"/>
                    <a:pt x="29301" y="25194"/>
                    <a:pt x="29349" y="21443"/>
                  </a:cubicBezTo>
                  <a:cubicBezTo>
                    <a:pt x="29373" y="17967"/>
                    <a:pt x="29409" y="14383"/>
                    <a:pt x="28111" y="11073"/>
                  </a:cubicBezTo>
                  <a:cubicBezTo>
                    <a:pt x="27111" y="8513"/>
                    <a:pt x="25539" y="6465"/>
                    <a:pt x="23420" y="4953"/>
                  </a:cubicBezTo>
                  <a:cubicBezTo>
                    <a:pt x="21419" y="3513"/>
                    <a:pt x="18979" y="2620"/>
                    <a:pt x="16193" y="2298"/>
                  </a:cubicBezTo>
                  <a:cubicBezTo>
                    <a:pt x="15075" y="2161"/>
                    <a:pt x="13902" y="2128"/>
                    <a:pt x="12727" y="2128"/>
                  </a:cubicBezTo>
                  <a:cubicBezTo>
                    <a:pt x="12162" y="2128"/>
                    <a:pt x="11597" y="2136"/>
                    <a:pt x="11037" y="2143"/>
                  </a:cubicBezTo>
                  <a:cubicBezTo>
                    <a:pt x="10496" y="2151"/>
                    <a:pt x="9950" y="2158"/>
                    <a:pt x="9405" y="2158"/>
                  </a:cubicBezTo>
                  <a:cubicBezTo>
                    <a:pt x="6495" y="2158"/>
                    <a:pt x="3568" y="1961"/>
                    <a:pt x="1072" y="607"/>
                  </a:cubicBezTo>
                  <a:cubicBezTo>
                    <a:pt x="726" y="429"/>
                    <a:pt x="405" y="226"/>
                    <a:pt x="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4"/>
            <p:cNvSpPr/>
            <p:nvPr/>
          </p:nvSpPr>
          <p:spPr>
            <a:xfrm>
              <a:off x="5579850" y="1122000"/>
              <a:ext cx="972775" cy="1037050"/>
            </a:xfrm>
            <a:custGeom>
              <a:avLst/>
              <a:gdLst/>
              <a:ahLst/>
              <a:cxnLst/>
              <a:rect l="l" t="t" r="r" b="b"/>
              <a:pathLst>
                <a:path w="38911" h="41482" extrusionOk="0">
                  <a:moveTo>
                    <a:pt x="1" y="0"/>
                  </a:moveTo>
                  <a:cubicBezTo>
                    <a:pt x="2805" y="2368"/>
                    <a:pt x="6362" y="2643"/>
                    <a:pt x="9927" y="2643"/>
                  </a:cubicBezTo>
                  <a:cubicBezTo>
                    <a:pt x="10449" y="2643"/>
                    <a:pt x="10971" y="2638"/>
                    <a:pt x="11490" y="2632"/>
                  </a:cubicBezTo>
                  <a:cubicBezTo>
                    <a:pt x="11897" y="2629"/>
                    <a:pt x="12309" y="2626"/>
                    <a:pt x="12721" y="2626"/>
                  </a:cubicBezTo>
                  <a:cubicBezTo>
                    <a:pt x="14060" y="2626"/>
                    <a:pt x="15414" y="2655"/>
                    <a:pt x="16669" y="2810"/>
                  </a:cubicBezTo>
                  <a:cubicBezTo>
                    <a:pt x="22361" y="3525"/>
                    <a:pt x="26492" y="6703"/>
                    <a:pt x="28326" y="11764"/>
                  </a:cubicBezTo>
                  <a:cubicBezTo>
                    <a:pt x="29504" y="15014"/>
                    <a:pt x="29409" y="18574"/>
                    <a:pt x="29326" y="22015"/>
                  </a:cubicBezTo>
                  <a:cubicBezTo>
                    <a:pt x="29207" y="26504"/>
                    <a:pt x="29088" y="31135"/>
                    <a:pt x="31814" y="35124"/>
                  </a:cubicBezTo>
                  <a:cubicBezTo>
                    <a:pt x="33576" y="37707"/>
                    <a:pt x="36124" y="39981"/>
                    <a:pt x="38910" y="41482"/>
                  </a:cubicBezTo>
                  <a:lnTo>
                    <a:pt x="38910" y="41124"/>
                  </a:lnTo>
                  <a:cubicBezTo>
                    <a:pt x="36231" y="39648"/>
                    <a:pt x="33791" y="37457"/>
                    <a:pt x="32076" y="34945"/>
                  </a:cubicBezTo>
                  <a:cubicBezTo>
                    <a:pt x="29409" y="31064"/>
                    <a:pt x="29528" y="26670"/>
                    <a:pt x="29647" y="22027"/>
                  </a:cubicBezTo>
                  <a:cubicBezTo>
                    <a:pt x="29742" y="18562"/>
                    <a:pt x="29826" y="14978"/>
                    <a:pt x="28635" y="11656"/>
                  </a:cubicBezTo>
                  <a:cubicBezTo>
                    <a:pt x="27194" y="7656"/>
                    <a:pt x="24337" y="4810"/>
                    <a:pt x="20444" y="3382"/>
                  </a:cubicBezTo>
                  <a:cubicBezTo>
                    <a:pt x="19289" y="2965"/>
                    <a:pt x="18062" y="2667"/>
                    <a:pt x="16729" y="2501"/>
                  </a:cubicBezTo>
                  <a:cubicBezTo>
                    <a:pt x="15455" y="2346"/>
                    <a:pt x="14104" y="2316"/>
                    <a:pt x="12757" y="2316"/>
                  </a:cubicBezTo>
                  <a:cubicBezTo>
                    <a:pt x="12342" y="2316"/>
                    <a:pt x="11926" y="2319"/>
                    <a:pt x="11514" y="2322"/>
                  </a:cubicBezTo>
                  <a:cubicBezTo>
                    <a:pt x="11042" y="2326"/>
                    <a:pt x="10568" y="2331"/>
                    <a:pt x="10095" y="2331"/>
                  </a:cubicBezTo>
                  <a:cubicBezTo>
                    <a:pt x="6663" y="2331"/>
                    <a:pt x="3243" y="2103"/>
                    <a:pt x="51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4"/>
            <p:cNvSpPr/>
            <p:nvPr/>
          </p:nvSpPr>
          <p:spPr>
            <a:xfrm>
              <a:off x="5925125" y="1120875"/>
              <a:ext cx="109575" cy="1150"/>
            </a:xfrm>
            <a:custGeom>
              <a:avLst/>
              <a:gdLst/>
              <a:ahLst/>
              <a:cxnLst/>
              <a:rect l="l" t="t" r="r" b="b"/>
              <a:pathLst>
                <a:path w="4383" h="46" extrusionOk="0">
                  <a:moveTo>
                    <a:pt x="2415" y="0"/>
                  </a:moveTo>
                  <a:cubicBezTo>
                    <a:pt x="1609" y="0"/>
                    <a:pt x="798" y="19"/>
                    <a:pt x="1" y="45"/>
                  </a:cubicBezTo>
                  <a:lnTo>
                    <a:pt x="4382" y="45"/>
                  </a:lnTo>
                  <a:cubicBezTo>
                    <a:pt x="3737" y="13"/>
                    <a:pt x="3078" y="0"/>
                    <a:pt x="24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4"/>
            <p:cNvSpPr/>
            <p:nvPr/>
          </p:nvSpPr>
          <p:spPr>
            <a:xfrm>
              <a:off x="5925125" y="1120875"/>
              <a:ext cx="109575" cy="1150"/>
            </a:xfrm>
            <a:custGeom>
              <a:avLst/>
              <a:gdLst/>
              <a:ahLst/>
              <a:cxnLst/>
              <a:rect l="l" t="t" r="r" b="b"/>
              <a:pathLst>
                <a:path w="4383" h="46" extrusionOk="0">
                  <a:moveTo>
                    <a:pt x="2415" y="0"/>
                  </a:moveTo>
                  <a:cubicBezTo>
                    <a:pt x="1609" y="0"/>
                    <a:pt x="798" y="19"/>
                    <a:pt x="1" y="45"/>
                  </a:cubicBezTo>
                  <a:lnTo>
                    <a:pt x="4382" y="45"/>
                  </a:lnTo>
                  <a:cubicBezTo>
                    <a:pt x="3737" y="13"/>
                    <a:pt x="3078" y="0"/>
                    <a:pt x="24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9" name="Google Shape;2449;p34"/>
          <p:cNvGrpSpPr/>
          <p:nvPr/>
        </p:nvGrpSpPr>
        <p:grpSpPr>
          <a:xfrm rot="-5400000" flipH="1">
            <a:off x="162000" y="162062"/>
            <a:ext cx="4819516" cy="5143534"/>
            <a:chOff x="5579850" y="1120875"/>
            <a:chExt cx="972775" cy="1038175"/>
          </a:xfrm>
        </p:grpSpPr>
        <p:sp>
          <p:nvSpPr>
            <p:cNvPr id="2450" name="Google Shape;2450;p34"/>
            <p:cNvSpPr/>
            <p:nvPr/>
          </p:nvSpPr>
          <p:spPr>
            <a:xfrm>
              <a:off x="5796250" y="1122000"/>
              <a:ext cx="122950" cy="1600"/>
            </a:xfrm>
            <a:custGeom>
              <a:avLst/>
              <a:gdLst/>
              <a:ahLst/>
              <a:cxnLst/>
              <a:rect l="l" t="t" r="r" b="b"/>
              <a:pathLst>
                <a:path w="4918" h="64" extrusionOk="0">
                  <a:moveTo>
                    <a:pt x="0" y="0"/>
                  </a:moveTo>
                  <a:cubicBezTo>
                    <a:pt x="701" y="47"/>
                    <a:pt x="1410" y="64"/>
                    <a:pt x="2121" y="64"/>
                  </a:cubicBezTo>
                  <a:cubicBezTo>
                    <a:pt x="3055" y="64"/>
                    <a:pt x="3992" y="34"/>
                    <a:pt x="491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4"/>
            <p:cNvSpPr/>
            <p:nvPr/>
          </p:nvSpPr>
          <p:spPr>
            <a:xfrm>
              <a:off x="6405250" y="1121700"/>
              <a:ext cx="147075" cy="182175"/>
            </a:xfrm>
            <a:custGeom>
              <a:avLst/>
              <a:gdLst/>
              <a:ahLst/>
              <a:cxnLst/>
              <a:rect l="l" t="t" r="r" b="b"/>
              <a:pathLst>
                <a:path w="5883" h="7287" extrusionOk="0">
                  <a:moveTo>
                    <a:pt x="1" y="0"/>
                  </a:moveTo>
                  <a:cubicBezTo>
                    <a:pt x="370" y="262"/>
                    <a:pt x="727" y="548"/>
                    <a:pt x="1084" y="846"/>
                  </a:cubicBezTo>
                  <a:cubicBezTo>
                    <a:pt x="3394" y="2786"/>
                    <a:pt x="4870" y="4941"/>
                    <a:pt x="5882" y="7287"/>
                  </a:cubicBezTo>
                  <a:lnTo>
                    <a:pt x="5882" y="6513"/>
                  </a:lnTo>
                  <a:cubicBezTo>
                    <a:pt x="4846" y="4370"/>
                    <a:pt x="3418" y="2394"/>
                    <a:pt x="1275" y="596"/>
                  </a:cubicBezTo>
                  <a:cubicBezTo>
                    <a:pt x="1036" y="381"/>
                    <a:pt x="786" y="191"/>
                    <a:pt x="53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4"/>
            <p:cNvSpPr/>
            <p:nvPr/>
          </p:nvSpPr>
          <p:spPr>
            <a:xfrm>
              <a:off x="6383225" y="1121700"/>
              <a:ext cx="169100" cy="228325"/>
            </a:xfrm>
            <a:custGeom>
              <a:avLst/>
              <a:gdLst/>
              <a:ahLst/>
              <a:cxnLst/>
              <a:rect l="l" t="t" r="r" b="b"/>
              <a:pathLst>
                <a:path w="6764" h="9133" extrusionOk="0">
                  <a:moveTo>
                    <a:pt x="1" y="0"/>
                  </a:moveTo>
                  <a:cubicBezTo>
                    <a:pt x="596" y="417"/>
                    <a:pt x="1179" y="858"/>
                    <a:pt x="1727" y="1358"/>
                  </a:cubicBezTo>
                  <a:cubicBezTo>
                    <a:pt x="3870" y="3263"/>
                    <a:pt x="5370" y="5477"/>
                    <a:pt x="6466" y="8299"/>
                  </a:cubicBezTo>
                  <a:cubicBezTo>
                    <a:pt x="6561" y="8573"/>
                    <a:pt x="6668" y="8847"/>
                    <a:pt x="6763" y="9132"/>
                  </a:cubicBezTo>
                  <a:lnTo>
                    <a:pt x="6763" y="8966"/>
                  </a:lnTo>
                  <a:cubicBezTo>
                    <a:pt x="6680" y="8751"/>
                    <a:pt x="6597" y="8513"/>
                    <a:pt x="6501" y="8287"/>
                  </a:cubicBezTo>
                  <a:cubicBezTo>
                    <a:pt x="5418" y="5441"/>
                    <a:pt x="3906" y="3227"/>
                    <a:pt x="1763" y="1310"/>
                  </a:cubicBezTo>
                  <a:cubicBezTo>
                    <a:pt x="1227" y="834"/>
                    <a:pt x="667" y="39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4"/>
            <p:cNvSpPr/>
            <p:nvPr/>
          </p:nvSpPr>
          <p:spPr>
            <a:xfrm>
              <a:off x="6354950" y="1122000"/>
              <a:ext cx="197375" cy="297975"/>
            </a:xfrm>
            <a:custGeom>
              <a:avLst/>
              <a:gdLst/>
              <a:ahLst/>
              <a:cxnLst/>
              <a:rect l="l" t="t" r="r" b="b"/>
              <a:pathLst>
                <a:path w="7895" h="11919" extrusionOk="0">
                  <a:moveTo>
                    <a:pt x="0" y="0"/>
                  </a:moveTo>
                  <a:cubicBezTo>
                    <a:pt x="870" y="536"/>
                    <a:pt x="1715" y="1179"/>
                    <a:pt x="2536" y="1953"/>
                  </a:cubicBezTo>
                  <a:cubicBezTo>
                    <a:pt x="5608" y="4870"/>
                    <a:pt x="6966" y="8275"/>
                    <a:pt x="7894" y="11918"/>
                  </a:cubicBezTo>
                  <a:lnTo>
                    <a:pt x="7894" y="11716"/>
                  </a:lnTo>
                  <a:cubicBezTo>
                    <a:pt x="6978" y="8132"/>
                    <a:pt x="5596" y="4775"/>
                    <a:pt x="2572" y="1917"/>
                  </a:cubicBezTo>
                  <a:cubicBezTo>
                    <a:pt x="1774" y="1167"/>
                    <a:pt x="953" y="536"/>
                    <a:pt x="10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4"/>
            <p:cNvSpPr/>
            <p:nvPr/>
          </p:nvSpPr>
          <p:spPr>
            <a:xfrm>
              <a:off x="6326975" y="1121700"/>
              <a:ext cx="225350" cy="389650"/>
            </a:xfrm>
            <a:custGeom>
              <a:avLst/>
              <a:gdLst/>
              <a:ahLst/>
              <a:cxnLst/>
              <a:rect l="l" t="t" r="r" b="b"/>
              <a:pathLst>
                <a:path w="9014" h="15586" extrusionOk="0">
                  <a:moveTo>
                    <a:pt x="0" y="0"/>
                  </a:moveTo>
                  <a:cubicBezTo>
                    <a:pt x="1215" y="691"/>
                    <a:pt x="2310" y="1548"/>
                    <a:pt x="3334" y="2572"/>
                  </a:cubicBezTo>
                  <a:cubicBezTo>
                    <a:pt x="7073" y="6311"/>
                    <a:pt x="8073" y="10823"/>
                    <a:pt x="9013" y="15586"/>
                  </a:cubicBezTo>
                  <a:lnTo>
                    <a:pt x="9013" y="15312"/>
                  </a:lnTo>
                  <a:cubicBezTo>
                    <a:pt x="8085" y="10621"/>
                    <a:pt x="7061" y="6215"/>
                    <a:pt x="3382" y="2524"/>
                  </a:cubicBezTo>
                  <a:cubicBezTo>
                    <a:pt x="2370" y="1512"/>
                    <a:pt x="1286" y="679"/>
                    <a:pt x="10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4"/>
            <p:cNvSpPr/>
            <p:nvPr/>
          </p:nvSpPr>
          <p:spPr>
            <a:xfrm>
              <a:off x="6297800" y="1122000"/>
              <a:ext cx="254825" cy="487875"/>
            </a:xfrm>
            <a:custGeom>
              <a:avLst/>
              <a:gdLst/>
              <a:ahLst/>
              <a:cxnLst/>
              <a:rect l="l" t="t" r="r" b="b"/>
              <a:pathLst>
                <a:path w="10193" h="19515" extrusionOk="0">
                  <a:moveTo>
                    <a:pt x="0" y="0"/>
                  </a:moveTo>
                  <a:cubicBezTo>
                    <a:pt x="1560" y="786"/>
                    <a:pt x="2941" y="1846"/>
                    <a:pt x="4191" y="3167"/>
                  </a:cubicBezTo>
                  <a:cubicBezTo>
                    <a:pt x="7751" y="6953"/>
                    <a:pt x="8609" y="11442"/>
                    <a:pt x="9525" y="16205"/>
                  </a:cubicBezTo>
                  <a:cubicBezTo>
                    <a:pt x="9728" y="17300"/>
                    <a:pt x="9942" y="18395"/>
                    <a:pt x="10192" y="19515"/>
                  </a:cubicBezTo>
                  <a:lnTo>
                    <a:pt x="10192" y="19276"/>
                  </a:lnTo>
                  <a:cubicBezTo>
                    <a:pt x="9966" y="18229"/>
                    <a:pt x="9775" y="17217"/>
                    <a:pt x="9585" y="16205"/>
                  </a:cubicBezTo>
                  <a:cubicBezTo>
                    <a:pt x="8668" y="11442"/>
                    <a:pt x="7811" y="6930"/>
                    <a:pt x="4239" y="3144"/>
                  </a:cubicBezTo>
                  <a:cubicBezTo>
                    <a:pt x="3001" y="1834"/>
                    <a:pt x="1644" y="786"/>
                    <a:pt x="12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4"/>
            <p:cNvSpPr/>
            <p:nvPr/>
          </p:nvSpPr>
          <p:spPr>
            <a:xfrm>
              <a:off x="6265950" y="1121700"/>
              <a:ext cx="286375" cy="567350"/>
            </a:xfrm>
            <a:custGeom>
              <a:avLst/>
              <a:gdLst/>
              <a:ahLst/>
              <a:cxnLst/>
              <a:rect l="l" t="t" r="r" b="b"/>
              <a:pathLst>
                <a:path w="11455" h="22694" extrusionOk="0">
                  <a:moveTo>
                    <a:pt x="0" y="0"/>
                  </a:moveTo>
                  <a:cubicBezTo>
                    <a:pt x="1989" y="893"/>
                    <a:pt x="3668" y="2132"/>
                    <a:pt x="5144" y="3798"/>
                  </a:cubicBezTo>
                  <a:cubicBezTo>
                    <a:pt x="8418" y="7489"/>
                    <a:pt x="9204" y="11799"/>
                    <a:pt x="10037" y="16371"/>
                  </a:cubicBezTo>
                  <a:cubicBezTo>
                    <a:pt x="10359" y="18169"/>
                    <a:pt x="10704" y="20027"/>
                    <a:pt x="11216" y="21872"/>
                  </a:cubicBezTo>
                  <a:cubicBezTo>
                    <a:pt x="11288" y="22158"/>
                    <a:pt x="11371" y="22432"/>
                    <a:pt x="11454" y="22694"/>
                  </a:cubicBezTo>
                  <a:lnTo>
                    <a:pt x="11454" y="22515"/>
                  </a:lnTo>
                  <a:cubicBezTo>
                    <a:pt x="11371" y="22289"/>
                    <a:pt x="11311" y="22086"/>
                    <a:pt x="11252" y="21860"/>
                  </a:cubicBezTo>
                  <a:cubicBezTo>
                    <a:pt x="10752" y="20003"/>
                    <a:pt x="10418" y="18157"/>
                    <a:pt x="10097" y="16360"/>
                  </a:cubicBezTo>
                  <a:cubicBezTo>
                    <a:pt x="9264" y="11788"/>
                    <a:pt x="8478" y="7466"/>
                    <a:pt x="5180" y="3751"/>
                  </a:cubicBezTo>
                  <a:cubicBezTo>
                    <a:pt x="3727" y="2108"/>
                    <a:pt x="2072" y="881"/>
                    <a:pt x="1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4"/>
            <p:cNvSpPr/>
            <p:nvPr/>
          </p:nvSpPr>
          <p:spPr>
            <a:xfrm>
              <a:off x="6233800" y="1122000"/>
              <a:ext cx="318825" cy="626000"/>
            </a:xfrm>
            <a:custGeom>
              <a:avLst/>
              <a:gdLst/>
              <a:ahLst/>
              <a:cxnLst/>
              <a:rect l="l" t="t" r="r" b="b"/>
              <a:pathLst>
                <a:path w="12753" h="25040" extrusionOk="0">
                  <a:moveTo>
                    <a:pt x="1" y="0"/>
                  </a:moveTo>
                  <a:cubicBezTo>
                    <a:pt x="2418" y="929"/>
                    <a:pt x="4430" y="2382"/>
                    <a:pt x="6109" y="4394"/>
                  </a:cubicBezTo>
                  <a:cubicBezTo>
                    <a:pt x="9133" y="8013"/>
                    <a:pt x="9847" y="12180"/>
                    <a:pt x="10609" y="16586"/>
                  </a:cubicBezTo>
                  <a:cubicBezTo>
                    <a:pt x="10954" y="18610"/>
                    <a:pt x="11312" y="20693"/>
                    <a:pt x="11919" y="22753"/>
                  </a:cubicBezTo>
                  <a:cubicBezTo>
                    <a:pt x="12062" y="23277"/>
                    <a:pt x="12240" y="23801"/>
                    <a:pt x="12443" y="24289"/>
                  </a:cubicBezTo>
                  <a:cubicBezTo>
                    <a:pt x="12538" y="24539"/>
                    <a:pt x="12645" y="24777"/>
                    <a:pt x="12752" y="25039"/>
                  </a:cubicBezTo>
                  <a:lnTo>
                    <a:pt x="12752" y="24896"/>
                  </a:lnTo>
                  <a:lnTo>
                    <a:pt x="12478" y="24277"/>
                  </a:lnTo>
                  <a:cubicBezTo>
                    <a:pt x="12288" y="23789"/>
                    <a:pt x="12109" y="23265"/>
                    <a:pt x="11966" y="22741"/>
                  </a:cubicBezTo>
                  <a:cubicBezTo>
                    <a:pt x="11371" y="20669"/>
                    <a:pt x="11014" y="18586"/>
                    <a:pt x="10669" y="16562"/>
                  </a:cubicBezTo>
                  <a:cubicBezTo>
                    <a:pt x="9907" y="12157"/>
                    <a:pt x="9192" y="7989"/>
                    <a:pt x="6168" y="4358"/>
                  </a:cubicBezTo>
                  <a:cubicBezTo>
                    <a:pt x="4525" y="2370"/>
                    <a:pt x="2537" y="941"/>
                    <a:pt x="1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4"/>
            <p:cNvSpPr/>
            <p:nvPr/>
          </p:nvSpPr>
          <p:spPr>
            <a:xfrm>
              <a:off x="6197200" y="1122875"/>
              <a:ext cx="355125" cy="674525"/>
            </a:xfrm>
            <a:custGeom>
              <a:avLst/>
              <a:gdLst/>
              <a:ahLst/>
              <a:cxnLst/>
              <a:rect l="l" t="t" r="r" b="b"/>
              <a:pathLst>
                <a:path w="14205" h="26981" extrusionOk="0">
                  <a:moveTo>
                    <a:pt x="0" y="1"/>
                  </a:moveTo>
                  <a:cubicBezTo>
                    <a:pt x="476" y="120"/>
                    <a:pt x="941" y="275"/>
                    <a:pt x="1381" y="477"/>
                  </a:cubicBezTo>
                  <a:cubicBezTo>
                    <a:pt x="3739" y="1454"/>
                    <a:pt x="5656" y="2930"/>
                    <a:pt x="7263" y="4966"/>
                  </a:cubicBezTo>
                  <a:cubicBezTo>
                    <a:pt x="10049" y="8526"/>
                    <a:pt x="10692" y="12562"/>
                    <a:pt x="11371" y="16824"/>
                  </a:cubicBezTo>
                  <a:cubicBezTo>
                    <a:pt x="11728" y="19051"/>
                    <a:pt x="12085" y="21349"/>
                    <a:pt x="12787" y="23635"/>
                  </a:cubicBezTo>
                  <a:cubicBezTo>
                    <a:pt x="12954" y="24147"/>
                    <a:pt x="13133" y="24671"/>
                    <a:pt x="13335" y="25159"/>
                  </a:cubicBezTo>
                  <a:cubicBezTo>
                    <a:pt x="13609" y="25790"/>
                    <a:pt x="13883" y="26397"/>
                    <a:pt x="14204" y="26980"/>
                  </a:cubicBezTo>
                  <a:lnTo>
                    <a:pt x="14204" y="26873"/>
                  </a:lnTo>
                  <a:cubicBezTo>
                    <a:pt x="13907" y="26326"/>
                    <a:pt x="13633" y="25742"/>
                    <a:pt x="13383" y="25147"/>
                  </a:cubicBezTo>
                  <a:cubicBezTo>
                    <a:pt x="13168" y="24659"/>
                    <a:pt x="12978" y="24135"/>
                    <a:pt x="12835" y="23611"/>
                  </a:cubicBezTo>
                  <a:cubicBezTo>
                    <a:pt x="12145" y="21349"/>
                    <a:pt x="11775" y="19051"/>
                    <a:pt x="11418" y="16824"/>
                  </a:cubicBezTo>
                  <a:cubicBezTo>
                    <a:pt x="10728" y="12562"/>
                    <a:pt x="10097" y="8526"/>
                    <a:pt x="7299" y="4954"/>
                  </a:cubicBezTo>
                  <a:cubicBezTo>
                    <a:pt x="5691" y="2894"/>
                    <a:pt x="3751" y="1430"/>
                    <a:pt x="1405" y="442"/>
                  </a:cubicBezTo>
                  <a:cubicBezTo>
                    <a:pt x="1179" y="358"/>
                    <a:pt x="941" y="263"/>
                    <a:pt x="715" y="180"/>
                  </a:cubicBezTo>
                  <a:lnTo>
                    <a:pt x="17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4"/>
            <p:cNvSpPr/>
            <p:nvPr/>
          </p:nvSpPr>
          <p:spPr>
            <a:xfrm>
              <a:off x="6157000" y="1121700"/>
              <a:ext cx="395625" cy="718550"/>
            </a:xfrm>
            <a:custGeom>
              <a:avLst/>
              <a:gdLst/>
              <a:ahLst/>
              <a:cxnLst/>
              <a:rect l="l" t="t" r="r" b="b"/>
              <a:pathLst>
                <a:path w="15825" h="28742" extrusionOk="0">
                  <a:moveTo>
                    <a:pt x="1" y="0"/>
                  </a:moveTo>
                  <a:cubicBezTo>
                    <a:pt x="989" y="250"/>
                    <a:pt x="1906" y="584"/>
                    <a:pt x="2787" y="965"/>
                  </a:cubicBezTo>
                  <a:cubicBezTo>
                    <a:pt x="5109" y="2013"/>
                    <a:pt x="7002" y="3525"/>
                    <a:pt x="8549" y="5620"/>
                  </a:cubicBezTo>
                  <a:cubicBezTo>
                    <a:pt x="11121" y="9121"/>
                    <a:pt x="11681" y="13050"/>
                    <a:pt x="12300" y="17205"/>
                  </a:cubicBezTo>
                  <a:cubicBezTo>
                    <a:pt x="12657" y="19610"/>
                    <a:pt x="13014" y="22110"/>
                    <a:pt x="13800" y="24551"/>
                  </a:cubicBezTo>
                  <a:cubicBezTo>
                    <a:pt x="13967" y="25075"/>
                    <a:pt x="14169" y="25599"/>
                    <a:pt x="14395" y="26087"/>
                  </a:cubicBezTo>
                  <a:cubicBezTo>
                    <a:pt x="14812" y="27027"/>
                    <a:pt x="15288" y="27909"/>
                    <a:pt x="15824" y="28742"/>
                  </a:cubicBezTo>
                  <a:lnTo>
                    <a:pt x="15824" y="28635"/>
                  </a:lnTo>
                  <a:cubicBezTo>
                    <a:pt x="15300" y="27825"/>
                    <a:pt x="14860" y="26968"/>
                    <a:pt x="14455" y="26063"/>
                  </a:cubicBezTo>
                  <a:cubicBezTo>
                    <a:pt x="14229" y="25563"/>
                    <a:pt x="14038" y="25051"/>
                    <a:pt x="13860" y="24527"/>
                  </a:cubicBezTo>
                  <a:cubicBezTo>
                    <a:pt x="13074" y="22086"/>
                    <a:pt x="12705" y="19586"/>
                    <a:pt x="12359" y="17169"/>
                  </a:cubicBezTo>
                  <a:cubicBezTo>
                    <a:pt x="11740" y="13014"/>
                    <a:pt x="11181" y="9097"/>
                    <a:pt x="8585" y="5572"/>
                  </a:cubicBezTo>
                  <a:cubicBezTo>
                    <a:pt x="7061" y="3489"/>
                    <a:pt x="5120" y="1929"/>
                    <a:pt x="2811" y="905"/>
                  </a:cubicBezTo>
                  <a:cubicBezTo>
                    <a:pt x="2489" y="750"/>
                    <a:pt x="2144" y="619"/>
                    <a:pt x="1799" y="489"/>
                  </a:cubicBezTo>
                  <a:cubicBezTo>
                    <a:pt x="1299" y="298"/>
                    <a:pt x="763" y="143"/>
                    <a:pt x="2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4"/>
            <p:cNvSpPr/>
            <p:nvPr/>
          </p:nvSpPr>
          <p:spPr>
            <a:xfrm>
              <a:off x="6105800" y="1122000"/>
              <a:ext cx="446525" cy="757550"/>
            </a:xfrm>
            <a:custGeom>
              <a:avLst/>
              <a:gdLst/>
              <a:ahLst/>
              <a:cxnLst/>
              <a:rect l="l" t="t" r="r" b="b"/>
              <a:pathLst>
                <a:path w="17861" h="30302" extrusionOk="0">
                  <a:moveTo>
                    <a:pt x="1" y="0"/>
                  </a:moveTo>
                  <a:cubicBezTo>
                    <a:pt x="4525" y="727"/>
                    <a:pt x="7895" y="2786"/>
                    <a:pt x="10276" y="6227"/>
                  </a:cubicBezTo>
                  <a:cubicBezTo>
                    <a:pt x="12669" y="9680"/>
                    <a:pt x="13169" y="13514"/>
                    <a:pt x="13693" y="17562"/>
                  </a:cubicBezTo>
                  <a:cubicBezTo>
                    <a:pt x="14026" y="20157"/>
                    <a:pt x="14372" y="22836"/>
                    <a:pt x="15253" y="25432"/>
                  </a:cubicBezTo>
                  <a:cubicBezTo>
                    <a:pt x="15431" y="25956"/>
                    <a:pt x="15634" y="26480"/>
                    <a:pt x="15872" y="26980"/>
                  </a:cubicBezTo>
                  <a:cubicBezTo>
                    <a:pt x="16432" y="28158"/>
                    <a:pt x="17098" y="29278"/>
                    <a:pt x="17860" y="30302"/>
                  </a:cubicBezTo>
                  <a:lnTo>
                    <a:pt x="17860" y="30218"/>
                  </a:lnTo>
                  <a:cubicBezTo>
                    <a:pt x="17110" y="29206"/>
                    <a:pt x="16455" y="28111"/>
                    <a:pt x="15920" y="26956"/>
                  </a:cubicBezTo>
                  <a:cubicBezTo>
                    <a:pt x="15681" y="26468"/>
                    <a:pt x="15479" y="25944"/>
                    <a:pt x="15300" y="25420"/>
                  </a:cubicBezTo>
                  <a:cubicBezTo>
                    <a:pt x="14419" y="22813"/>
                    <a:pt x="14062" y="20134"/>
                    <a:pt x="13729" y="17550"/>
                  </a:cubicBezTo>
                  <a:cubicBezTo>
                    <a:pt x="13217" y="13478"/>
                    <a:pt x="12705" y="9656"/>
                    <a:pt x="10312" y="6191"/>
                  </a:cubicBezTo>
                  <a:cubicBezTo>
                    <a:pt x="7978" y="2810"/>
                    <a:pt x="4680" y="774"/>
                    <a:pt x="31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4"/>
            <p:cNvSpPr/>
            <p:nvPr/>
          </p:nvSpPr>
          <p:spPr>
            <a:xfrm>
              <a:off x="5778675" y="1122000"/>
              <a:ext cx="773650" cy="794450"/>
            </a:xfrm>
            <a:custGeom>
              <a:avLst/>
              <a:gdLst/>
              <a:ahLst/>
              <a:cxnLst/>
              <a:rect l="l" t="t" r="r" b="b"/>
              <a:pathLst>
                <a:path w="30946" h="31778" extrusionOk="0">
                  <a:moveTo>
                    <a:pt x="1" y="0"/>
                  </a:moveTo>
                  <a:cubicBezTo>
                    <a:pt x="954" y="86"/>
                    <a:pt x="1917" y="115"/>
                    <a:pt x="2881" y="115"/>
                  </a:cubicBezTo>
                  <a:cubicBezTo>
                    <a:pt x="3796" y="115"/>
                    <a:pt x="4711" y="89"/>
                    <a:pt x="5621" y="60"/>
                  </a:cubicBezTo>
                  <a:cubicBezTo>
                    <a:pt x="6508" y="33"/>
                    <a:pt x="7411" y="10"/>
                    <a:pt x="8305" y="10"/>
                  </a:cubicBezTo>
                  <a:cubicBezTo>
                    <a:pt x="8995" y="10"/>
                    <a:pt x="9679" y="24"/>
                    <a:pt x="10347" y="60"/>
                  </a:cubicBezTo>
                  <a:cubicBezTo>
                    <a:pt x="13086" y="226"/>
                    <a:pt x="15503" y="834"/>
                    <a:pt x="17527" y="1846"/>
                  </a:cubicBezTo>
                  <a:cubicBezTo>
                    <a:pt x="19777" y="2977"/>
                    <a:pt x="21623" y="4644"/>
                    <a:pt x="23040" y="6834"/>
                  </a:cubicBezTo>
                  <a:cubicBezTo>
                    <a:pt x="25254" y="10252"/>
                    <a:pt x="25671" y="14002"/>
                    <a:pt x="26135" y="17967"/>
                  </a:cubicBezTo>
                  <a:cubicBezTo>
                    <a:pt x="26445" y="20717"/>
                    <a:pt x="26778" y="23575"/>
                    <a:pt x="27754" y="26325"/>
                  </a:cubicBezTo>
                  <a:cubicBezTo>
                    <a:pt x="27945" y="26861"/>
                    <a:pt x="28171" y="27385"/>
                    <a:pt x="28409" y="27873"/>
                  </a:cubicBezTo>
                  <a:cubicBezTo>
                    <a:pt x="29100" y="29278"/>
                    <a:pt x="29957" y="30599"/>
                    <a:pt x="30945" y="31778"/>
                  </a:cubicBezTo>
                  <a:lnTo>
                    <a:pt x="30945" y="31683"/>
                  </a:lnTo>
                  <a:cubicBezTo>
                    <a:pt x="29969" y="30528"/>
                    <a:pt x="29124" y="29230"/>
                    <a:pt x="28457" y="27849"/>
                  </a:cubicBezTo>
                  <a:cubicBezTo>
                    <a:pt x="28219" y="27349"/>
                    <a:pt x="27993" y="26837"/>
                    <a:pt x="27802" y="26313"/>
                  </a:cubicBezTo>
                  <a:cubicBezTo>
                    <a:pt x="26814" y="23575"/>
                    <a:pt x="26492" y="20717"/>
                    <a:pt x="26183" y="17967"/>
                  </a:cubicBezTo>
                  <a:cubicBezTo>
                    <a:pt x="25730" y="13990"/>
                    <a:pt x="25302" y="10240"/>
                    <a:pt x="23087" y="6799"/>
                  </a:cubicBezTo>
                  <a:cubicBezTo>
                    <a:pt x="21670" y="4608"/>
                    <a:pt x="19813" y="2929"/>
                    <a:pt x="17551" y="1798"/>
                  </a:cubicBezTo>
                  <a:cubicBezTo>
                    <a:pt x="15503" y="774"/>
                    <a:pt x="13086" y="179"/>
                    <a:pt x="10324" y="0"/>
                  </a:cubicBezTo>
                  <a:lnTo>
                    <a:pt x="5621" y="0"/>
                  </a:lnTo>
                  <a:cubicBezTo>
                    <a:pt x="4699" y="27"/>
                    <a:pt x="3767" y="50"/>
                    <a:pt x="2838" y="50"/>
                  </a:cubicBezTo>
                  <a:cubicBezTo>
                    <a:pt x="2122" y="50"/>
                    <a:pt x="1408" y="37"/>
                    <a:pt x="70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4"/>
            <p:cNvSpPr/>
            <p:nvPr/>
          </p:nvSpPr>
          <p:spPr>
            <a:xfrm>
              <a:off x="5723025" y="1122000"/>
              <a:ext cx="829000" cy="829000"/>
            </a:xfrm>
            <a:custGeom>
              <a:avLst/>
              <a:gdLst/>
              <a:ahLst/>
              <a:cxnLst/>
              <a:rect l="l" t="t" r="r" b="b"/>
              <a:pathLst>
                <a:path w="33160" h="33160" extrusionOk="0">
                  <a:moveTo>
                    <a:pt x="0" y="0"/>
                  </a:moveTo>
                  <a:cubicBezTo>
                    <a:pt x="1645" y="327"/>
                    <a:pt x="3347" y="409"/>
                    <a:pt x="5059" y="409"/>
                  </a:cubicBezTo>
                  <a:cubicBezTo>
                    <a:pt x="5901" y="409"/>
                    <a:pt x="6745" y="389"/>
                    <a:pt x="7585" y="369"/>
                  </a:cubicBezTo>
                  <a:cubicBezTo>
                    <a:pt x="8484" y="349"/>
                    <a:pt x="9394" y="325"/>
                    <a:pt x="10294" y="325"/>
                  </a:cubicBezTo>
                  <a:cubicBezTo>
                    <a:pt x="10992" y="325"/>
                    <a:pt x="11683" y="340"/>
                    <a:pt x="12359" y="381"/>
                  </a:cubicBezTo>
                  <a:cubicBezTo>
                    <a:pt x="18122" y="786"/>
                    <a:pt x="22349" y="3167"/>
                    <a:pt x="24944" y="7442"/>
                  </a:cubicBezTo>
                  <a:cubicBezTo>
                    <a:pt x="27004" y="10835"/>
                    <a:pt x="27361" y="14514"/>
                    <a:pt x="27730" y="18407"/>
                  </a:cubicBezTo>
                  <a:cubicBezTo>
                    <a:pt x="28016" y="21324"/>
                    <a:pt x="28314" y="24348"/>
                    <a:pt x="29385" y="27242"/>
                  </a:cubicBezTo>
                  <a:cubicBezTo>
                    <a:pt x="29576" y="27777"/>
                    <a:pt x="29814" y="28289"/>
                    <a:pt x="30064" y="28778"/>
                  </a:cubicBezTo>
                  <a:cubicBezTo>
                    <a:pt x="30897" y="30397"/>
                    <a:pt x="31945" y="31885"/>
                    <a:pt x="33159" y="33159"/>
                  </a:cubicBezTo>
                  <a:lnTo>
                    <a:pt x="33159" y="33088"/>
                  </a:lnTo>
                  <a:cubicBezTo>
                    <a:pt x="31969" y="31802"/>
                    <a:pt x="30933" y="30349"/>
                    <a:pt x="30111" y="28754"/>
                  </a:cubicBezTo>
                  <a:cubicBezTo>
                    <a:pt x="29861" y="28266"/>
                    <a:pt x="29623" y="27742"/>
                    <a:pt x="29433" y="27206"/>
                  </a:cubicBezTo>
                  <a:cubicBezTo>
                    <a:pt x="28361" y="24337"/>
                    <a:pt x="28064" y="21312"/>
                    <a:pt x="27778" y="18395"/>
                  </a:cubicBezTo>
                  <a:cubicBezTo>
                    <a:pt x="27409" y="14490"/>
                    <a:pt x="27051" y="10799"/>
                    <a:pt x="24980" y="7406"/>
                  </a:cubicBezTo>
                  <a:cubicBezTo>
                    <a:pt x="22372" y="3120"/>
                    <a:pt x="18134" y="738"/>
                    <a:pt x="12359" y="322"/>
                  </a:cubicBezTo>
                  <a:cubicBezTo>
                    <a:pt x="11648" y="278"/>
                    <a:pt x="10914" y="262"/>
                    <a:pt x="10173" y="262"/>
                  </a:cubicBezTo>
                  <a:cubicBezTo>
                    <a:pt x="9302" y="262"/>
                    <a:pt x="8423" y="284"/>
                    <a:pt x="7561" y="310"/>
                  </a:cubicBezTo>
                  <a:cubicBezTo>
                    <a:pt x="6681" y="331"/>
                    <a:pt x="5793" y="354"/>
                    <a:pt x="4907" y="354"/>
                  </a:cubicBezTo>
                  <a:cubicBezTo>
                    <a:pt x="3337" y="354"/>
                    <a:pt x="1774" y="282"/>
                    <a:pt x="27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4"/>
            <p:cNvSpPr/>
            <p:nvPr/>
          </p:nvSpPr>
          <p:spPr>
            <a:xfrm>
              <a:off x="5690875" y="1121700"/>
              <a:ext cx="861750" cy="861725"/>
            </a:xfrm>
            <a:custGeom>
              <a:avLst/>
              <a:gdLst/>
              <a:ahLst/>
              <a:cxnLst/>
              <a:rect l="l" t="t" r="r" b="b"/>
              <a:pathLst>
                <a:path w="34470" h="34469" extrusionOk="0">
                  <a:moveTo>
                    <a:pt x="1" y="0"/>
                  </a:moveTo>
                  <a:cubicBezTo>
                    <a:pt x="1924" y="588"/>
                    <a:pt x="3999" y="725"/>
                    <a:pt x="6092" y="725"/>
                  </a:cubicBezTo>
                  <a:cubicBezTo>
                    <a:pt x="6927" y="725"/>
                    <a:pt x="7765" y="703"/>
                    <a:pt x="8597" y="679"/>
                  </a:cubicBezTo>
                  <a:cubicBezTo>
                    <a:pt x="9369" y="662"/>
                    <a:pt x="10155" y="645"/>
                    <a:pt x="10939" y="645"/>
                  </a:cubicBezTo>
                  <a:cubicBezTo>
                    <a:pt x="11787" y="645"/>
                    <a:pt x="12632" y="665"/>
                    <a:pt x="13455" y="727"/>
                  </a:cubicBezTo>
                  <a:cubicBezTo>
                    <a:pt x="19229" y="1179"/>
                    <a:pt x="23420" y="3644"/>
                    <a:pt x="25921" y="8061"/>
                  </a:cubicBezTo>
                  <a:cubicBezTo>
                    <a:pt x="27826" y="11430"/>
                    <a:pt x="28111" y="15050"/>
                    <a:pt x="28421" y="18884"/>
                  </a:cubicBezTo>
                  <a:cubicBezTo>
                    <a:pt x="28659" y="21955"/>
                    <a:pt x="28909" y="25134"/>
                    <a:pt x="30088" y="28123"/>
                  </a:cubicBezTo>
                  <a:cubicBezTo>
                    <a:pt x="30302" y="28659"/>
                    <a:pt x="30540" y="29183"/>
                    <a:pt x="30826" y="29671"/>
                  </a:cubicBezTo>
                  <a:cubicBezTo>
                    <a:pt x="31790" y="31457"/>
                    <a:pt x="33040" y="33100"/>
                    <a:pt x="34469" y="34469"/>
                  </a:cubicBezTo>
                  <a:lnTo>
                    <a:pt x="34469" y="34397"/>
                  </a:lnTo>
                  <a:cubicBezTo>
                    <a:pt x="33052" y="33028"/>
                    <a:pt x="31814" y="31421"/>
                    <a:pt x="30862" y="29647"/>
                  </a:cubicBezTo>
                  <a:cubicBezTo>
                    <a:pt x="30600" y="29159"/>
                    <a:pt x="30362" y="28635"/>
                    <a:pt x="30147" y="28099"/>
                  </a:cubicBezTo>
                  <a:cubicBezTo>
                    <a:pt x="28969" y="25111"/>
                    <a:pt x="28718" y="21932"/>
                    <a:pt x="28480" y="18872"/>
                  </a:cubicBezTo>
                  <a:cubicBezTo>
                    <a:pt x="28183" y="15193"/>
                    <a:pt x="27885" y="11395"/>
                    <a:pt x="25980" y="8037"/>
                  </a:cubicBezTo>
                  <a:cubicBezTo>
                    <a:pt x="23468" y="3596"/>
                    <a:pt x="19253" y="1131"/>
                    <a:pt x="13467" y="667"/>
                  </a:cubicBezTo>
                  <a:cubicBezTo>
                    <a:pt x="12681" y="608"/>
                    <a:pt x="11871" y="590"/>
                    <a:pt x="11057" y="590"/>
                  </a:cubicBezTo>
                  <a:cubicBezTo>
                    <a:pt x="10243" y="590"/>
                    <a:pt x="9424" y="608"/>
                    <a:pt x="8621" y="619"/>
                  </a:cubicBezTo>
                  <a:cubicBezTo>
                    <a:pt x="7794" y="637"/>
                    <a:pt x="6961" y="656"/>
                    <a:pt x="6130" y="656"/>
                  </a:cubicBezTo>
                  <a:cubicBezTo>
                    <a:pt x="4101" y="656"/>
                    <a:pt x="2083" y="541"/>
                    <a:pt x="19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4"/>
            <p:cNvSpPr/>
            <p:nvPr/>
          </p:nvSpPr>
          <p:spPr>
            <a:xfrm>
              <a:off x="5665275" y="1122000"/>
              <a:ext cx="887050" cy="892975"/>
            </a:xfrm>
            <a:custGeom>
              <a:avLst/>
              <a:gdLst/>
              <a:ahLst/>
              <a:cxnLst/>
              <a:rect l="l" t="t" r="r" b="b"/>
              <a:pathLst>
                <a:path w="35482" h="35719" extrusionOk="0">
                  <a:moveTo>
                    <a:pt x="1" y="0"/>
                  </a:moveTo>
                  <a:cubicBezTo>
                    <a:pt x="2185" y="845"/>
                    <a:pt x="4587" y="1012"/>
                    <a:pt x="7006" y="1012"/>
                  </a:cubicBezTo>
                  <a:cubicBezTo>
                    <a:pt x="7791" y="1012"/>
                    <a:pt x="8577" y="994"/>
                    <a:pt x="9359" y="977"/>
                  </a:cubicBezTo>
                  <a:cubicBezTo>
                    <a:pt x="10113" y="966"/>
                    <a:pt x="10883" y="949"/>
                    <a:pt x="11648" y="949"/>
                  </a:cubicBezTo>
                  <a:cubicBezTo>
                    <a:pt x="12537" y="949"/>
                    <a:pt x="13420" y="971"/>
                    <a:pt x="14264" y="1048"/>
                  </a:cubicBezTo>
                  <a:cubicBezTo>
                    <a:pt x="17027" y="1286"/>
                    <a:pt x="19444" y="2012"/>
                    <a:pt x="21468" y="3203"/>
                  </a:cubicBezTo>
                  <a:cubicBezTo>
                    <a:pt x="23658" y="4477"/>
                    <a:pt x="25385" y="6322"/>
                    <a:pt x="26623" y="8656"/>
                  </a:cubicBezTo>
                  <a:cubicBezTo>
                    <a:pt x="28397" y="12002"/>
                    <a:pt x="28611" y="15728"/>
                    <a:pt x="28838" y="19348"/>
                  </a:cubicBezTo>
                  <a:cubicBezTo>
                    <a:pt x="29028" y="22563"/>
                    <a:pt x="29242" y="25896"/>
                    <a:pt x="30516" y="29004"/>
                  </a:cubicBezTo>
                  <a:cubicBezTo>
                    <a:pt x="30743" y="29540"/>
                    <a:pt x="30993" y="30063"/>
                    <a:pt x="31278" y="30564"/>
                  </a:cubicBezTo>
                  <a:cubicBezTo>
                    <a:pt x="32386" y="32516"/>
                    <a:pt x="33826" y="34278"/>
                    <a:pt x="35481" y="35719"/>
                  </a:cubicBezTo>
                  <a:lnTo>
                    <a:pt x="35481" y="35647"/>
                  </a:lnTo>
                  <a:cubicBezTo>
                    <a:pt x="33838" y="34219"/>
                    <a:pt x="32409" y="32480"/>
                    <a:pt x="31326" y="30540"/>
                  </a:cubicBezTo>
                  <a:cubicBezTo>
                    <a:pt x="31040" y="30052"/>
                    <a:pt x="30790" y="29528"/>
                    <a:pt x="30564" y="28992"/>
                  </a:cubicBezTo>
                  <a:cubicBezTo>
                    <a:pt x="29302" y="25896"/>
                    <a:pt x="29088" y="22563"/>
                    <a:pt x="28897" y="19348"/>
                  </a:cubicBezTo>
                  <a:cubicBezTo>
                    <a:pt x="28671" y="15728"/>
                    <a:pt x="28433" y="11978"/>
                    <a:pt x="26671" y="8632"/>
                  </a:cubicBezTo>
                  <a:cubicBezTo>
                    <a:pt x="25432" y="6287"/>
                    <a:pt x="23694" y="4453"/>
                    <a:pt x="21503" y="3155"/>
                  </a:cubicBezTo>
                  <a:cubicBezTo>
                    <a:pt x="19467" y="1953"/>
                    <a:pt x="17039" y="1227"/>
                    <a:pt x="14288" y="988"/>
                  </a:cubicBezTo>
                  <a:cubicBezTo>
                    <a:pt x="13439" y="912"/>
                    <a:pt x="12560" y="887"/>
                    <a:pt x="11677" y="887"/>
                  </a:cubicBezTo>
                  <a:cubicBezTo>
                    <a:pt x="10901" y="887"/>
                    <a:pt x="10122" y="907"/>
                    <a:pt x="9359" y="929"/>
                  </a:cubicBezTo>
                  <a:cubicBezTo>
                    <a:pt x="8611" y="943"/>
                    <a:pt x="7858" y="958"/>
                    <a:pt x="7105" y="958"/>
                  </a:cubicBezTo>
                  <a:cubicBezTo>
                    <a:pt x="4707" y="958"/>
                    <a:pt x="2318" y="807"/>
                    <a:pt x="14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4"/>
            <p:cNvSpPr/>
            <p:nvPr/>
          </p:nvSpPr>
          <p:spPr>
            <a:xfrm>
              <a:off x="5644450" y="1122300"/>
              <a:ext cx="907875" cy="922450"/>
            </a:xfrm>
            <a:custGeom>
              <a:avLst/>
              <a:gdLst/>
              <a:ahLst/>
              <a:cxnLst/>
              <a:rect l="l" t="t" r="r" b="b"/>
              <a:pathLst>
                <a:path w="36315" h="36898" extrusionOk="0">
                  <a:moveTo>
                    <a:pt x="0" y="0"/>
                  </a:moveTo>
                  <a:cubicBezTo>
                    <a:pt x="2385" y="1113"/>
                    <a:pt x="5084" y="1299"/>
                    <a:pt x="7789" y="1299"/>
                  </a:cubicBezTo>
                  <a:cubicBezTo>
                    <a:pt x="8500" y="1299"/>
                    <a:pt x="9212" y="1287"/>
                    <a:pt x="9918" y="1274"/>
                  </a:cubicBezTo>
                  <a:cubicBezTo>
                    <a:pt x="10635" y="1259"/>
                    <a:pt x="11365" y="1243"/>
                    <a:pt x="12092" y="1243"/>
                  </a:cubicBezTo>
                  <a:cubicBezTo>
                    <a:pt x="13044" y="1243"/>
                    <a:pt x="13990" y="1270"/>
                    <a:pt x="14895" y="1357"/>
                  </a:cubicBezTo>
                  <a:cubicBezTo>
                    <a:pt x="20622" y="1893"/>
                    <a:pt x="24849" y="4632"/>
                    <a:pt x="27123" y="9263"/>
                  </a:cubicBezTo>
                  <a:cubicBezTo>
                    <a:pt x="28766" y="12585"/>
                    <a:pt x="28932" y="16264"/>
                    <a:pt x="29087" y="19836"/>
                  </a:cubicBezTo>
                  <a:cubicBezTo>
                    <a:pt x="29242" y="23205"/>
                    <a:pt x="29385" y="26670"/>
                    <a:pt x="30754" y="29885"/>
                  </a:cubicBezTo>
                  <a:cubicBezTo>
                    <a:pt x="30980" y="30421"/>
                    <a:pt x="31254" y="30944"/>
                    <a:pt x="31552" y="31445"/>
                  </a:cubicBezTo>
                  <a:cubicBezTo>
                    <a:pt x="32778" y="33552"/>
                    <a:pt x="34433" y="35421"/>
                    <a:pt x="36314" y="36898"/>
                  </a:cubicBezTo>
                  <a:lnTo>
                    <a:pt x="36314" y="36838"/>
                  </a:lnTo>
                  <a:cubicBezTo>
                    <a:pt x="34445" y="35362"/>
                    <a:pt x="32814" y="33516"/>
                    <a:pt x="31588" y="31433"/>
                  </a:cubicBezTo>
                  <a:cubicBezTo>
                    <a:pt x="31290" y="30944"/>
                    <a:pt x="31040" y="30421"/>
                    <a:pt x="30802" y="29885"/>
                  </a:cubicBezTo>
                  <a:cubicBezTo>
                    <a:pt x="29444" y="26694"/>
                    <a:pt x="29290" y="23217"/>
                    <a:pt x="29135" y="19860"/>
                  </a:cubicBezTo>
                  <a:cubicBezTo>
                    <a:pt x="28968" y="16288"/>
                    <a:pt x="28813" y="12585"/>
                    <a:pt x="27170" y="9251"/>
                  </a:cubicBezTo>
                  <a:cubicBezTo>
                    <a:pt x="25539" y="5929"/>
                    <a:pt x="22896" y="3572"/>
                    <a:pt x="19419" y="2310"/>
                  </a:cubicBezTo>
                  <a:cubicBezTo>
                    <a:pt x="18038" y="1810"/>
                    <a:pt x="16526" y="1477"/>
                    <a:pt x="14895" y="1334"/>
                  </a:cubicBezTo>
                  <a:cubicBezTo>
                    <a:pt x="13942" y="1242"/>
                    <a:pt x="12950" y="1217"/>
                    <a:pt x="11954" y="1217"/>
                  </a:cubicBezTo>
                  <a:cubicBezTo>
                    <a:pt x="11270" y="1217"/>
                    <a:pt x="10584" y="1229"/>
                    <a:pt x="9906" y="1238"/>
                  </a:cubicBezTo>
                  <a:cubicBezTo>
                    <a:pt x="9220" y="1251"/>
                    <a:pt x="8530" y="1263"/>
                    <a:pt x="7839" y="1263"/>
                  </a:cubicBezTo>
                  <a:cubicBezTo>
                    <a:pt x="5161" y="1263"/>
                    <a:pt x="2486" y="1079"/>
                    <a:pt x="11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4"/>
            <p:cNvSpPr/>
            <p:nvPr/>
          </p:nvSpPr>
          <p:spPr>
            <a:xfrm>
              <a:off x="5626875" y="1122300"/>
              <a:ext cx="924850" cy="951025"/>
            </a:xfrm>
            <a:custGeom>
              <a:avLst/>
              <a:gdLst/>
              <a:ahLst/>
              <a:cxnLst/>
              <a:rect l="l" t="t" r="r" b="b"/>
              <a:pathLst>
                <a:path w="36994" h="38041" extrusionOk="0">
                  <a:moveTo>
                    <a:pt x="1" y="0"/>
                  </a:moveTo>
                  <a:cubicBezTo>
                    <a:pt x="120" y="48"/>
                    <a:pt x="227" y="107"/>
                    <a:pt x="346" y="167"/>
                  </a:cubicBezTo>
                  <a:cubicBezTo>
                    <a:pt x="2792" y="1405"/>
                    <a:pt x="5600" y="1606"/>
                    <a:pt x="8418" y="1606"/>
                  </a:cubicBezTo>
                  <a:cubicBezTo>
                    <a:pt x="9070" y="1606"/>
                    <a:pt x="9722" y="1595"/>
                    <a:pt x="10371" y="1584"/>
                  </a:cubicBezTo>
                  <a:cubicBezTo>
                    <a:pt x="11018" y="1570"/>
                    <a:pt x="11672" y="1558"/>
                    <a:pt x="12326" y="1558"/>
                  </a:cubicBezTo>
                  <a:cubicBezTo>
                    <a:pt x="13367" y="1558"/>
                    <a:pt x="14405" y="1588"/>
                    <a:pt x="15407" y="1691"/>
                  </a:cubicBezTo>
                  <a:cubicBezTo>
                    <a:pt x="21134" y="2262"/>
                    <a:pt x="25325" y="5096"/>
                    <a:pt x="27516" y="9870"/>
                  </a:cubicBezTo>
                  <a:cubicBezTo>
                    <a:pt x="29016" y="13180"/>
                    <a:pt x="29123" y="16824"/>
                    <a:pt x="29219" y="20348"/>
                  </a:cubicBezTo>
                  <a:cubicBezTo>
                    <a:pt x="29302" y="23848"/>
                    <a:pt x="29409" y="27468"/>
                    <a:pt x="30862" y="30778"/>
                  </a:cubicBezTo>
                  <a:cubicBezTo>
                    <a:pt x="31100" y="31314"/>
                    <a:pt x="31386" y="31849"/>
                    <a:pt x="31683" y="32337"/>
                  </a:cubicBezTo>
                  <a:cubicBezTo>
                    <a:pt x="32695" y="33992"/>
                    <a:pt x="34017" y="35576"/>
                    <a:pt x="35541" y="36886"/>
                  </a:cubicBezTo>
                  <a:cubicBezTo>
                    <a:pt x="36017" y="37302"/>
                    <a:pt x="36505" y="37683"/>
                    <a:pt x="36993" y="38041"/>
                  </a:cubicBezTo>
                  <a:lnTo>
                    <a:pt x="36993" y="37981"/>
                  </a:lnTo>
                  <a:cubicBezTo>
                    <a:pt x="36505" y="37624"/>
                    <a:pt x="36029" y="37255"/>
                    <a:pt x="35565" y="36850"/>
                  </a:cubicBezTo>
                  <a:cubicBezTo>
                    <a:pt x="34065" y="35540"/>
                    <a:pt x="32743" y="33969"/>
                    <a:pt x="31731" y="32326"/>
                  </a:cubicBezTo>
                  <a:cubicBezTo>
                    <a:pt x="31433" y="31837"/>
                    <a:pt x="31148" y="31302"/>
                    <a:pt x="30909" y="30766"/>
                  </a:cubicBezTo>
                  <a:cubicBezTo>
                    <a:pt x="29457" y="27468"/>
                    <a:pt x="29350" y="23860"/>
                    <a:pt x="29254" y="20360"/>
                  </a:cubicBezTo>
                  <a:cubicBezTo>
                    <a:pt x="29171" y="16836"/>
                    <a:pt x="29064" y="13180"/>
                    <a:pt x="27552" y="9859"/>
                  </a:cubicBezTo>
                  <a:cubicBezTo>
                    <a:pt x="25944" y="6358"/>
                    <a:pt x="23266" y="3905"/>
                    <a:pt x="19706" y="2608"/>
                  </a:cubicBezTo>
                  <a:cubicBezTo>
                    <a:pt x="18396" y="2131"/>
                    <a:pt x="16955" y="1810"/>
                    <a:pt x="15407" y="1643"/>
                  </a:cubicBezTo>
                  <a:cubicBezTo>
                    <a:pt x="14418" y="1542"/>
                    <a:pt x="13389" y="1515"/>
                    <a:pt x="12358" y="1515"/>
                  </a:cubicBezTo>
                  <a:cubicBezTo>
                    <a:pt x="11690" y="1515"/>
                    <a:pt x="11020" y="1527"/>
                    <a:pt x="10359" y="1536"/>
                  </a:cubicBezTo>
                  <a:cubicBezTo>
                    <a:pt x="9690" y="1548"/>
                    <a:pt x="9015" y="1559"/>
                    <a:pt x="8342" y="1559"/>
                  </a:cubicBezTo>
                  <a:cubicBezTo>
                    <a:pt x="5554" y="1559"/>
                    <a:pt x="2774" y="1361"/>
                    <a:pt x="358" y="143"/>
                  </a:cubicBezTo>
                  <a:cubicBezTo>
                    <a:pt x="263" y="95"/>
                    <a:pt x="191" y="48"/>
                    <a:pt x="10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4"/>
            <p:cNvSpPr/>
            <p:nvPr/>
          </p:nvSpPr>
          <p:spPr>
            <a:xfrm>
              <a:off x="5611700" y="1122300"/>
              <a:ext cx="940625" cy="979300"/>
            </a:xfrm>
            <a:custGeom>
              <a:avLst/>
              <a:gdLst/>
              <a:ahLst/>
              <a:cxnLst/>
              <a:rect l="l" t="t" r="r" b="b"/>
              <a:pathLst>
                <a:path w="37625" h="39172" extrusionOk="0">
                  <a:moveTo>
                    <a:pt x="1" y="0"/>
                  </a:moveTo>
                  <a:lnTo>
                    <a:pt x="715" y="405"/>
                  </a:lnTo>
                  <a:cubicBezTo>
                    <a:pt x="3174" y="1708"/>
                    <a:pt x="6029" y="1899"/>
                    <a:pt x="8887" y="1899"/>
                  </a:cubicBezTo>
                  <a:cubicBezTo>
                    <a:pt x="9502" y="1899"/>
                    <a:pt x="10117" y="1890"/>
                    <a:pt x="10728" y="1881"/>
                  </a:cubicBezTo>
                  <a:cubicBezTo>
                    <a:pt x="11306" y="1869"/>
                    <a:pt x="11891" y="1860"/>
                    <a:pt x="12478" y="1860"/>
                  </a:cubicBezTo>
                  <a:cubicBezTo>
                    <a:pt x="13607" y="1860"/>
                    <a:pt x="14738" y="1895"/>
                    <a:pt x="15812" y="2012"/>
                  </a:cubicBezTo>
                  <a:cubicBezTo>
                    <a:pt x="18586" y="2310"/>
                    <a:pt x="21015" y="3179"/>
                    <a:pt x="23015" y="4548"/>
                  </a:cubicBezTo>
                  <a:cubicBezTo>
                    <a:pt x="25135" y="5989"/>
                    <a:pt x="26754" y="7977"/>
                    <a:pt x="27814" y="10478"/>
                  </a:cubicBezTo>
                  <a:cubicBezTo>
                    <a:pt x="29207" y="13788"/>
                    <a:pt x="29242" y="17407"/>
                    <a:pt x="29266" y="20896"/>
                  </a:cubicBezTo>
                  <a:cubicBezTo>
                    <a:pt x="29302" y="24527"/>
                    <a:pt x="29349" y="28277"/>
                    <a:pt x="30897" y="31695"/>
                  </a:cubicBezTo>
                  <a:cubicBezTo>
                    <a:pt x="31147" y="32230"/>
                    <a:pt x="31433" y="32766"/>
                    <a:pt x="31743" y="33254"/>
                  </a:cubicBezTo>
                  <a:cubicBezTo>
                    <a:pt x="33231" y="35588"/>
                    <a:pt x="35303" y="37660"/>
                    <a:pt x="37624" y="39172"/>
                  </a:cubicBezTo>
                  <a:lnTo>
                    <a:pt x="37624" y="39112"/>
                  </a:lnTo>
                  <a:cubicBezTo>
                    <a:pt x="35326" y="37600"/>
                    <a:pt x="33255" y="35540"/>
                    <a:pt x="31790" y="33219"/>
                  </a:cubicBezTo>
                  <a:cubicBezTo>
                    <a:pt x="31469" y="32730"/>
                    <a:pt x="31171" y="32195"/>
                    <a:pt x="30933" y="31659"/>
                  </a:cubicBezTo>
                  <a:cubicBezTo>
                    <a:pt x="29385" y="28277"/>
                    <a:pt x="29349" y="24527"/>
                    <a:pt x="29314" y="20896"/>
                  </a:cubicBezTo>
                  <a:cubicBezTo>
                    <a:pt x="29290" y="17407"/>
                    <a:pt x="29254" y="13776"/>
                    <a:pt x="27861" y="10466"/>
                  </a:cubicBezTo>
                  <a:cubicBezTo>
                    <a:pt x="26790" y="7965"/>
                    <a:pt x="25182" y="5953"/>
                    <a:pt x="23051" y="4513"/>
                  </a:cubicBezTo>
                  <a:cubicBezTo>
                    <a:pt x="21027" y="3132"/>
                    <a:pt x="18598" y="2286"/>
                    <a:pt x="15812" y="1989"/>
                  </a:cubicBezTo>
                  <a:cubicBezTo>
                    <a:pt x="14667" y="1863"/>
                    <a:pt x="13456" y="1837"/>
                    <a:pt x="12252" y="1837"/>
                  </a:cubicBezTo>
                  <a:cubicBezTo>
                    <a:pt x="11741" y="1837"/>
                    <a:pt x="11231" y="1842"/>
                    <a:pt x="10728" y="1846"/>
                  </a:cubicBezTo>
                  <a:cubicBezTo>
                    <a:pt x="10119" y="1854"/>
                    <a:pt x="9506" y="1863"/>
                    <a:pt x="8894" y="1863"/>
                  </a:cubicBezTo>
                  <a:cubicBezTo>
                    <a:pt x="6045" y="1863"/>
                    <a:pt x="3198" y="1673"/>
                    <a:pt x="739" y="369"/>
                  </a:cubicBezTo>
                  <a:cubicBezTo>
                    <a:pt x="513" y="262"/>
                    <a:pt x="310" y="14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4"/>
            <p:cNvSpPr/>
            <p:nvPr/>
          </p:nvSpPr>
          <p:spPr>
            <a:xfrm>
              <a:off x="5597125" y="1122000"/>
              <a:ext cx="954600" cy="1006400"/>
            </a:xfrm>
            <a:custGeom>
              <a:avLst/>
              <a:gdLst/>
              <a:ahLst/>
              <a:cxnLst/>
              <a:rect l="l" t="t" r="r" b="b"/>
              <a:pathLst>
                <a:path w="38184" h="40256" extrusionOk="0">
                  <a:moveTo>
                    <a:pt x="0" y="0"/>
                  </a:moveTo>
                  <a:cubicBezTo>
                    <a:pt x="357" y="238"/>
                    <a:pt x="703" y="465"/>
                    <a:pt x="1060" y="655"/>
                  </a:cubicBezTo>
                  <a:cubicBezTo>
                    <a:pt x="3551" y="2010"/>
                    <a:pt x="6442" y="2206"/>
                    <a:pt x="9342" y="2206"/>
                  </a:cubicBezTo>
                  <a:cubicBezTo>
                    <a:pt x="9908" y="2206"/>
                    <a:pt x="10474" y="2199"/>
                    <a:pt x="11037" y="2191"/>
                  </a:cubicBezTo>
                  <a:cubicBezTo>
                    <a:pt x="11609" y="2187"/>
                    <a:pt x="12188" y="2180"/>
                    <a:pt x="12768" y="2180"/>
                  </a:cubicBezTo>
                  <a:cubicBezTo>
                    <a:pt x="13926" y="2180"/>
                    <a:pt x="15085" y="2207"/>
                    <a:pt x="16181" y="2334"/>
                  </a:cubicBezTo>
                  <a:cubicBezTo>
                    <a:pt x="18955" y="2667"/>
                    <a:pt x="21384" y="3560"/>
                    <a:pt x="23384" y="4989"/>
                  </a:cubicBezTo>
                  <a:cubicBezTo>
                    <a:pt x="25480" y="6489"/>
                    <a:pt x="27051" y="8549"/>
                    <a:pt x="28051" y="11085"/>
                  </a:cubicBezTo>
                  <a:cubicBezTo>
                    <a:pt x="29337" y="14383"/>
                    <a:pt x="29301" y="17967"/>
                    <a:pt x="29278" y="21443"/>
                  </a:cubicBezTo>
                  <a:cubicBezTo>
                    <a:pt x="29242" y="25218"/>
                    <a:pt x="29218" y="29099"/>
                    <a:pt x="30861" y="32564"/>
                  </a:cubicBezTo>
                  <a:cubicBezTo>
                    <a:pt x="31123" y="33100"/>
                    <a:pt x="31421" y="33635"/>
                    <a:pt x="31754" y="34147"/>
                  </a:cubicBezTo>
                  <a:cubicBezTo>
                    <a:pt x="33385" y="36600"/>
                    <a:pt x="35659" y="38743"/>
                    <a:pt x="38183" y="40255"/>
                  </a:cubicBezTo>
                  <a:lnTo>
                    <a:pt x="38183" y="40196"/>
                  </a:lnTo>
                  <a:cubicBezTo>
                    <a:pt x="35683" y="38695"/>
                    <a:pt x="33409" y="36552"/>
                    <a:pt x="31802" y="34112"/>
                  </a:cubicBezTo>
                  <a:cubicBezTo>
                    <a:pt x="31480" y="33623"/>
                    <a:pt x="31183" y="33088"/>
                    <a:pt x="30921" y="32552"/>
                  </a:cubicBezTo>
                  <a:cubicBezTo>
                    <a:pt x="29278" y="29087"/>
                    <a:pt x="29301" y="25194"/>
                    <a:pt x="29349" y="21443"/>
                  </a:cubicBezTo>
                  <a:cubicBezTo>
                    <a:pt x="29373" y="17967"/>
                    <a:pt x="29409" y="14383"/>
                    <a:pt x="28111" y="11073"/>
                  </a:cubicBezTo>
                  <a:cubicBezTo>
                    <a:pt x="27111" y="8513"/>
                    <a:pt x="25539" y="6465"/>
                    <a:pt x="23420" y="4953"/>
                  </a:cubicBezTo>
                  <a:cubicBezTo>
                    <a:pt x="21419" y="3513"/>
                    <a:pt x="18979" y="2620"/>
                    <a:pt x="16193" y="2298"/>
                  </a:cubicBezTo>
                  <a:cubicBezTo>
                    <a:pt x="15075" y="2161"/>
                    <a:pt x="13902" y="2128"/>
                    <a:pt x="12727" y="2128"/>
                  </a:cubicBezTo>
                  <a:cubicBezTo>
                    <a:pt x="12162" y="2128"/>
                    <a:pt x="11597" y="2136"/>
                    <a:pt x="11037" y="2143"/>
                  </a:cubicBezTo>
                  <a:cubicBezTo>
                    <a:pt x="10496" y="2151"/>
                    <a:pt x="9950" y="2158"/>
                    <a:pt x="9405" y="2158"/>
                  </a:cubicBezTo>
                  <a:cubicBezTo>
                    <a:pt x="6495" y="2158"/>
                    <a:pt x="3568" y="1961"/>
                    <a:pt x="1072" y="607"/>
                  </a:cubicBezTo>
                  <a:cubicBezTo>
                    <a:pt x="726" y="429"/>
                    <a:pt x="405" y="226"/>
                    <a:pt x="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4"/>
            <p:cNvSpPr/>
            <p:nvPr/>
          </p:nvSpPr>
          <p:spPr>
            <a:xfrm>
              <a:off x="5579850" y="1122000"/>
              <a:ext cx="972775" cy="1037050"/>
            </a:xfrm>
            <a:custGeom>
              <a:avLst/>
              <a:gdLst/>
              <a:ahLst/>
              <a:cxnLst/>
              <a:rect l="l" t="t" r="r" b="b"/>
              <a:pathLst>
                <a:path w="38911" h="41482" extrusionOk="0">
                  <a:moveTo>
                    <a:pt x="1" y="0"/>
                  </a:moveTo>
                  <a:cubicBezTo>
                    <a:pt x="2805" y="2368"/>
                    <a:pt x="6362" y="2643"/>
                    <a:pt x="9927" y="2643"/>
                  </a:cubicBezTo>
                  <a:cubicBezTo>
                    <a:pt x="10449" y="2643"/>
                    <a:pt x="10971" y="2638"/>
                    <a:pt x="11490" y="2632"/>
                  </a:cubicBezTo>
                  <a:cubicBezTo>
                    <a:pt x="11897" y="2629"/>
                    <a:pt x="12309" y="2626"/>
                    <a:pt x="12721" y="2626"/>
                  </a:cubicBezTo>
                  <a:cubicBezTo>
                    <a:pt x="14060" y="2626"/>
                    <a:pt x="15414" y="2655"/>
                    <a:pt x="16669" y="2810"/>
                  </a:cubicBezTo>
                  <a:cubicBezTo>
                    <a:pt x="22361" y="3525"/>
                    <a:pt x="26492" y="6703"/>
                    <a:pt x="28326" y="11764"/>
                  </a:cubicBezTo>
                  <a:cubicBezTo>
                    <a:pt x="29504" y="15014"/>
                    <a:pt x="29409" y="18574"/>
                    <a:pt x="29326" y="22015"/>
                  </a:cubicBezTo>
                  <a:cubicBezTo>
                    <a:pt x="29207" y="26504"/>
                    <a:pt x="29088" y="31135"/>
                    <a:pt x="31814" y="35124"/>
                  </a:cubicBezTo>
                  <a:cubicBezTo>
                    <a:pt x="33576" y="37707"/>
                    <a:pt x="36124" y="39981"/>
                    <a:pt x="38910" y="41482"/>
                  </a:cubicBezTo>
                  <a:lnTo>
                    <a:pt x="38910" y="41124"/>
                  </a:lnTo>
                  <a:cubicBezTo>
                    <a:pt x="36231" y="39648"/>
                    <a:pt x="33791" y="37457"/>
                    <a:pt x="32076" y="34945"/>
                  </a:cubicBezTo>
                  <a:cubicBezTo>
                    <a:pt x="29409" y="31064"/>
                    <a:pt x="29528" y="26670"/>
                    <a:pt x="29647" y="22027"/>
                  </a:cubicBezTo>
                  <a:cubicBezTo>
                    <a:pt x="29742" y="18562"/>
                    <a:pt x="29826" y="14978"/>
                    <a:pt x="28635" y="11656"/>
                  </a:cubicBezTo>
                  <a:cubicBezTo>
                    <a:pt x="27194" y="7656"/>
                    <a:pt x="24337" y="4810"/>
                    <a:pt x="20444" y="3382"/>
                  </a:cubicBezTo>
                  <a:cubicBezTo>
                    <a:pt x="19289" y="2965"/>
                    <a:pt x="18062" y="2667"/>
                    <a:pt x="16729" y="2501"/>
                  </a:cubicBezTo>
                  <a:cubicBezTo>
                    <a:pt x="15455" y="2346"/>
                    <a:pt x="14104" y="2316"/>
                    <a:pt x="12757" y="2316"/>
                  </a:cubicBezTo>
                  <a:cubicBezTo>
                    <a:pt x="12342" y="2316"/>
                    <a:pt x="11926" y="2319"/>
                    <a:pt x="11514" y="2322"/>
                  </a:cubicBezTo>
                  <a:cubicBezTo>
                    <a:pt x="11042" y="2326"/>
                    <a:pt x="10568" y="2331"/>
                    <a:pt x="10095" y="2331"/>
                  </a:cubicBezTo>
                  <a:cubicBezTo>
                    <a:pt x="6663" y="2331"/>
                    <a:pt x="3243" y="2103"/>
                    <a:pt x="51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4"/>
            <p:cNvSpPr/>
            <p:nvPr/>
          </p:nvSpPr>
          <p:spPr>
            <a:xfrm>
              <a:off x="5925125" y="1120875"/>
              <a:ext cx="109575" cy="1150"/>
            </a:xfrm>
            <a:custGeom>
              <a:avLst/>
              <a:gdLst/>
              <a:ahLst/>
              <a:cxnLst/>
              <a:rect l="l" t="t" r="r" b="b"/>
              <a:pathLst>
                <a:path w="4383" h="46" extrusionOk="0">
                  <a:moveTo>
                    <a:pt x="2415" y="0"/>
                  </a:moveTo>
                  <a:cubicBezTo>
                    <a:pt x="1609" y="0"/>
                    <a:pt x="798" y="19"/>
                    <a:pt x="1" y="45"/>
                  </a:cubicBezTo>
                  <a:lnTo>
                    <a:pt x="4382" y="45"/>
                  </a:lnTo>
                  <a:cubicBezTo>
                    <a:pt x="3737" y="13"/>
                    <a:pt x="3078" y="0"/>
                    <a:pt x="24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4"/>
            <p:cNvSpPr/>
            <p:nvPr/>
          </p:nvSpPr>
          <p:spPr>
            <a:xfrm>
              <a:off x="5925125" y="1120875"/>
              <a:ext cx="109575" cy="1150"/>
            </a:xfrm>
            <a:custGeom>
              <a:avLst/>
              <a:gdLst/>
              <a:ahLst/>
              <a:cxnLst/>
              <a:rect l="l" t="t" r="r" b="b"/>
              <a:pathLst>
                <a:path w="4383" h="46" extrusionOk="0">
                  <a:moveTo>
                    <a:pt x="2415" y="0"/>
                  </a:moveTo>
                  <a:cubicBezTo>
                    <a:pt x="1609" y="0"/>
                    <a:pt x="798" y="19"/>
                    <a:pt x="1" y="45"/>
                  </a:cubicBezTo>
                  <a:lnTo>
                    <a:pt x="4382" y="45"/>
                  </a:lnTo>
                  <a:cubicBezTo>
                    <a:pt x="3737" y="13"/>
                    <a:pt x="3078" y="0"/>
                    <a:pt x="24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2" name="Google Shape;2472;p34"/>
          <p:cNvGrpSpPr/>
          <p:nvPr/>
        </p:nvGrpSpPr>
        <p:grpSpPr>
          <a:xfrm rot="5632347">
            <a:off x="8492924" y="-1404609"/>
            <a:ext cx="2414727" cy="2412141"/>
            <a:chOff x="3020900" y="964500"/>
            <a:chExt cx="793575" cy="792725"/>
          </a:xfrm>
        </p:grpSpPr>
        <p:sp>
          <p:nvSpPr>
            <p:cNvPr id="2473" name="Google Shape;2473;p34"/>
            <p:cNvSpPr/>
            <p:nvPr/>
          </p:nvSpPr>
          <p:spPr>
            <a:xfrm>
              <a:off x="3468875" y="1465975"/>
              <a:ext cx="345600" cy="290350"/>
            </a:xfrm>
            <a:custGeom>
              <a:avLst/>
              <a:gdLst/>
              <a:ahLst/>
              <a:cxnLst/>
              <a:rect l="l" t="t" r="r" b="b"/>
              <a:pathLst>
                <a:path w="13824" h="11614" extrusionOk="0">
                  <a:moveTo>
                    <a:pt x="13599" y="0"/>
                  </a:moveTo>
                  <a:cubicBezTo>
                    <a:pt x="13587" y="0"/>
                    <a:pt x="13574" y="2"/>
                    <a:pt x="13562" y="5"/>
                  </a:cubicBezTo>
                  <a:cubicBezTo>
                    <a:pt x="13359" y="52"/>
                    <a:pt x="13181" y="100"/>
                    <a:pt x="13002" y="148"/>
                  </a:cubicBezTo>
                  <a:cubicBezTo>
                    <a:pt x="8228" y="1374"/>
                    <a:pt x="3799" y="5125"/>
                    <a:pt x="548" y="10661"/>
                  </a:cubicBezTo>
                  <a:lnTo>
                    <a:pt x="155" y="11340"/>
                  </a:lnTo>
                  <a:cubicBezTo>
                    <a:pt x="96" y="11423"/>
                    <a:pt x="60" y="11530"/>
                    <a:pt x="0" y="11613"/>
                  </a:cubicBezTo>
                  <a:lnTo>
                    <a:pt x="477" y="11613"/>
                  </a:lnTo>
                  <a:cubicBezTo>
                    <a:pt x="489" y="11590"/>
                    <a:pt x="501" y="11554"/>
                    <a:pt x="512" y="11542"/>
                  </a:cubicBezTo>
                  <a:lnTo>
                    <a:pt x="905" y="10875"/>
                  </a:lnTo>
                  <a:cubicBezTo>
                    <a:pt x="2751" y="7720"/>
                    <a:pt x="6799" y="2184"/>
                    <a:pt x="13109" y="529"/>
                  </a:cubicBezTo>
                  <a:cubicBezTo>
                    <a:pt x="13276" y="481"/>
                    <a:pt x="13455" y="445"/>
                    <a:pt x="13645" y="398"/>
                  </a:cubicBezTo>
                  <a:cubicBezTo>
                    <a:pt x="13752" y="386"/>
                    <a:pt x="13824" y="279"/>
                    <a:pt x="13800" y="160"/>
                  </a:cubicBezTo>
                  <a:cubicBezTo>
                    <a:pt x="13769" y="66"/>
                    <a:pt x="13684" y="0"/>
                    <a:pt x="1359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4"/>
            <p:cNvSpPr/>
            <p:nvPr/>
          </p:nvSpPr>
          <p:spPr>
            <a:xfrm>
              <a:off x="3444175" y="1442275"/>
              <a:ext cx="365250" cy="314050"/>
            </a:xfrm>
            <a:custGeom>
              <a:avLst/>
              <a:gdLst/>
              <a:ahLst/>
              <a:cxnLst/>
              <a:rect l="l" t="t" r="r" b="b"/>
              <a:pathLst>
                <a:path w="14610" h="12562" extrusionOk="0">
                  <a:moveTo>
                    <a:pt x="14562" y="0"/>
                  </a:moveTo>
                  <a:cubicBezTo>
                    <a:pt x="14371" y="48"/>
                    <a:pt x="14192" y="84"/>
                    <a:pt x="14014" y="119"/>
                  </a:cubicBezTo>
                  <a:cubicBezTo>
                    <a:pt x="13692" y="203"/>
                    <a:pt x="13371" y="286"/>
                    <a:pt x="13061" y="393"/>
                  </a:cubicBezTo>
                  <a:cubicBezTo>
                    <a:pt x="8061" y="1941"/>
                    <a:pt x="4525" y="5739"/>
                    <a:pt x="2465" y="8668"/>
                  </a:cubicBezTo>
                  <a:cubicBezTo>
                    <a:pt x="2072" y="9204"/>
                    <a:pt x="1703" y="9763"/>
                    <a:pt x="1346" y="10347"/>
                  </a:cubicBezTo>
                  <a:cubicBezTo>
                    <a:pt x="917" y="11061"/>
                    <a:pt x="476" y="11776"/>
                    <a:pt x="60" y="12466"/>
                  </a:cubicBezTo>
                  <a:cubicBezTo>
                    <a:pt x="48" y="12490"/>
                    <a:pt x="24" y="12538"/>
                    <a:pt x="0" y="12561"/>
                  </a:cubicBezTo>
                  <a:lnTo>
                    <a:pt x="84" y="12561"/>
                  </a:lnTo>
                  <a:cubicBezTo>
                    <a:pt x="119" y="12550"/>
                    <a:pt x="143" y="12526"/>
                    <a:pt x="155" y="12490"/>
                  </a:cubicBezTo>
                  <a:cubicBezTo>
                    <a:pt x="572" y="11811"/>
                    <a:pt x="988" y="11097"/>
                    <a:pt x="1417" y="10383"/>
                  </a:cubicBezTo>
                  <a:cubicBezTo>
                    <a:pt x="1774" y="9799"/>
                    <a:pt x="2143" y="9228"/>
                    <a:pt x="2524" y="8692"/>
                  </a:cubicBezTo>
                  <a:cubicBezTo>
                    <a:pt x="4584" y="5775"/>
                    <a:pt x="8096" y="1989"/>
                    <a:pt x="13085" y="453"/>
                  </a:cubicBezTo>
                  <a:cubicBezTo>
                    <a:pt x="13395" y="346"/>
                    <a:pt x="13728" y="274"/>
                    <a:pt x="14038" y="203"/>
                  </a:cubicBezTo>
                  <a:cubicBezTo>
                    <a:pt x="14204" y="155"/>
                    <a:pt x="14383" y="119"/>
                    <a:pt x="14573" y="84"/>
                  </a:cubicBezTo>
                  <a:cubicBezTo>
                    <a:pt x="14585" y="84"/>
                    <a:pt x="14609" y="60"/>
                    <a:pt x="14609" y="36"/>
                  </a:cubicBezTo>
                  <a:cubicBezTo>
                    <a:pt x="14609" y="12"/>
                    <a:pt x="14585" y="0"/>
                    <a:pt x="1456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34"/>
            <p:cNvSpPr/>
            <p:nvPr/>
          </p:nvSpPr>
          <p:spPr>
            <a:xfrm>
              <a:off x="3415300" y="1415175"/>
              <a:ext cx="394425" cy="341150"/>
            </a:xfrm>
            <a:custGeom>
              <a:avLst/>
              <a:gdLst/>
              <a:ahLst/>
              <a:cxnLst/>
              <a:rect l="l" t="t" r="r" b="b"/>
              <a:pathLst>
                <a:path w="15777" h="13646" extrusionOk="0">
                  <a:moveTo>
                    <a:pt x="15728" y="1"/>
                  </a:moveTo>
                  <a:cubicBezTo>
                    <a:pt x="15538" y="37"/>
                    <a:pt x="15359" y="72"/>
                    <a:pt x="15181" y="108"/>
                  </a:cubicBezTo>
                  <a:cubicBezTo>
                    <a:pt x="14847" y="179"/>
                    <a:pt x="14526" y="251"/>
                    <a:pt x="14216" y="346"/>
                  </a:cubicBezTo>
                  <a:cubicBezTo>
                    <a:pt x="9109" y="1799"/>
                    <a:pt x="5489" y="5537"/>
                    <a:pt x="3346" y="8407"/>
                  </a:cubicBezTo>
                  <a:cubicBezTo>
                    <a:pt x="2941" y="8942"/>
                    <a:pt x="2560" y="9514"/>
                    <a:pt x="2203" y="10074"/>
                  </a:cubicBezTo>
                  <a:cubicBezTo>
                    <a:pt x="1489" y="11193"/>
                    <a:pt x="822" y="12324"/>
                    <a:pt x="143" y="13407"/>
                  </a:cubicBezTo>
                  <a:cubicBezTo>
                    <a:pt x="107" y="13491"/>
                    <a:pt x="60" y="13562"/>
                    <a:pt x="0" y="13645"/>
                  </a:cubicBezTo>
                  <a:lnTo>
                    <a:pt x="72" y="13645"/>
                  </a:lnTo>
                  <a:cubicBezTo>
                    <a:pt x="131" y="13586"/>
                    <a:pt x="167" y="13514"/>
                    <a:pt x="203" y="13455"/>
                  </a:cubicBezTo>
                  <a:cubicBezTo>
                    <a:pt x="858" y="12371"/>
                    <a:pt x="1548" y="11240"/>
                    <a:pt x="2263" y="10121"/>
                  </a:cubicBezTo>
                  <a:cubicBezTo>
                    <a:pt x="2620" y="9538"/>
                    <a:pt x="3001" y="8990"/>
                    <a:pt x="3406" y="8454"/>
                  </a:cubicBezTo>
                  <a:cubicBezTo>
                    <a:pt x="5537" y="5585"/>
                    <a:pt x="9156" y="1858"/>
                    <a:pt x="14228" y="418"/>
                  </a:cubicBezTo>
                  <a:cubicBezTo>
                    <a:pt x="14538" y="334"/>
                    <a:pt x="14871" y="239"/>
                    <a:pt x="15193" y="179"/>
                  </a:cubicBezTo>
                  <a:cubicBezTo>
                    <a:pt x="15371" y="132"/>
                    <a:pt x="15550" y="108"/>
                    <a:pt x="15740" y="72"/>
                  </a:cubicBezTo>
                  <a:cubicBezTo>
                    <a:pt x="15764" y="72"/>
                    <a:pt x="15776" y="60"/>
                    <a:pt x="15776" y="37"/>
                  </a:cubicBezTo>
                  <a:cubicBezTo>
                    <a:pt x="15776" y="13"/>
                    <a:pt x="15764" y="1"/>
                    <a:pt x="1572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34"/>
            <p:cNvSpPr/>
            <p:nvPr/>
          </p:nvSpPr>
          <p:spPr>
            <a:xfrm>
              <a:off x="3386125" y="1386600"/>
              <a:ext cx="423600" cy="369425"/>
            </a:xfrm>
            <a:custGeom>
              <a:avLst/>
              <a:gdLst/>
              <a:ahLst/>
              <a:cxnLst/>
              <a:rect l="l" t="t" r="r" b="b"/>
              <a:pathLst>
                <a:path w="16944" h="14777" extrusionOk="0">
                  <a:moveTo>
                    <a:pt x="16895" y="1"/>
                  </a:moveTo>
                  <a:cubicBezTo>
                    <a:pt x="16705" y="25"/>
                    <a:pt x="16514" y="60"/>
                    <a:pt x="16348" y="108"/>
                  </a:cubicBezTo>
                  <a:cubicBezTo>
                    <a:pt x="16014" y="168"/>
                    <a:pt x="15693" y="239"/>
                    <a:pt x="15360" y="322"/>
                  </a:cubicBezTo>
                  <a:cubicBezTo>
                    <a:pt x="11300" y="1394"/>
                    <a:pt x="7359" y="4192"/>
                    <a:pt x="4251" y="8180"/>
                  </a:cubicBezTo>
                  <a:cubicBezTo>
                    <a:pt x="3834" y="8716"/>
                    <a:pt x="3430" y="9276"/>
                    <a:pt x="3060" y="9847"/>
                  </a:cubicBezTo>
                  <a:cubicBezTo>
                    <a:pt x="2084" y="11324"/>
                    <a:pt x="1179" y="12824"/>
                    <a:pt x="298" y="14276"/>
                  </a:cubicBezTo>
                  <a:cubicBezTo>
                    <a:pt x="203" y="14431"/>
                    <a:pt x="96" y="14598"/>
                    <a:pt x="1" y="14777"/>
                  </a:cubicBezTo>
                  <a:lnTo>
                    <a:pt x="84" y="14777"/>
                  </a:lnTo>
                  <a:cubicBezTo>
                    <a:pt x="167" y="14646"/>
                    <a:pt x="262" y="14479"/>
                    <a:pt x="358" y="14336"/>
                  </a:cubicBezTo>
                  <a:cubicBezTo>
                    <a:pt x="1239" y="12883"/>
                    <a:pt x="2132" y="11383"/>
                    <a:pt x="3096" y="9907"/>
                  </a:cubicBezTo>
                  <a:cubicBezTo>
                    <a:pt x="3477" y="9335"/>
                    <a:pt x="3870" y="8776"/>
                    <a:pt x="4287" y="8240"/>
                  </a:cubicBezTo>
                  <a:cubicBezTo>
                    <a:pt x="7382" y="4251"/>
                    <a:pt x="11335" y="1477"/>
                    <a:pt x="15383" y="406"/>
                  </a:cubicBezTo>
                  <a:cubicBezTo>
                    <a:pt x="15705" y="310"/>
                    <a:pt x="16038" y="239"/>
                    <a:pt x="16360" y="179"/>
                  </a:cubicBezTo>
                  <a:cubicBezTo>
                    <a:pt x="16538" y="144"/>
                    <a:pt x="16717" y="120"/>
                    <a:pt x="16907" y="72"/>
                  </a:cubicBezTo>
                  <a:cubicBezTo>
                    <a:pt x="16931" y="72"/>
                    <a:pt x="16943" y="60"/>
                    <a:pt x="16943" y="25"/>
                  </a:cubicBezTo>
                  <a:cubicBezTo>
                    <a:pt x="16943" y="13"/>
                    <a:pt x="16931" y="1"/>
                    <a:pt x="1689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34"/>
            <p:cNvSpPr/>
            <p:nvPr/>
          </p:nvSpPr>
          <p:spPr>
            <a:xfrm>
              <a:off x="3357250" y="1358925"/>
              <a:ext cx="453050" cy="397100"/>
            </a:xfrm>
            <a:custGeom>
              <a:avLst/>
              <a:gdLst/>
              <a:ahLst/>
              <a:cxnLst/>
              <a:rect l="l" t="t" r="r" b="b"/>
              <a:pathLst>
                <a:path w="18122" h="15884" extrusionOk="0">
                  <a:moveTo>
                    <a:pt x="18086" y="1"/>
                  </a:moveTo>
                  <a:cubicBezTo>
                    <a:pt x="17872" y="36"/>
                    <a:pt x="17693" y="60"/>
                    <a:pt x="17515" y="96"/>
                  </a:cubicBezTo>
                  <a:cubicBezTo>
                    <a:pt x="17193" y="155"/>
                    <a:pt x="16848" y="227"/>
                    <a:pt x="16515" y="298"/>
                  </a:cubicBezTo>
                  <a:cubicBezTo>
                    <a:pt x="12383" y="1310"/>
                    <a:pt x="8335" y="4037"/>
                    <a:pt x="5132" y="7966"/>
                  </a:cubicBezTo>
                  <a:cubicBezTo>
                    <a:pt x="4704" y="8490"/>
                    <a:pt x="4287" y="9049"/>
                    <a:pt x="3894" y="9621"/>
                  </a:cubicBezTo>
                  <a:cubicBezTo>
                    <a:pt x="2691" y="11407"/>
                    <a:pt x="1608" y="13217"/>
                    <a:pt x="548" y="14979"/>
                  </a:cubicBezTo>
                  <a:cubicBezTo>
                    <a:pt x="370" y="15288"/>
                    <a:pt x="191" y="15586"/>
                    <a:pt x="1" y="15884"/>
                  </a:cubicBezTo>
                  <a:lnTo>
                    <a:pt x="72" y="15884"/>
                  </a:lnTo>
                  <a:cubicBezTo>
                    <a:pt x="239" y="15622"/>
                    <a:pt x="417" y="15324"/>
                    <a:pt x="596" y="15026"/>
                  </a:cubicBezTo>
                  <a:cubicBezTo>
                    <a:pt x="1656" y="13264"/>
                    <a:pt x="2715" y="11431"/>
                    <a:pt x="3942" y="9668"/>
                  </a:cubicBezTo>
                  <a:cubicBezTo>
                    <a:pt x="4334" y="9097"/>
                    <a:pt x="4751" y="8537"/>
                    <a:pt x="5180" y="8014"/>
                  </a:cubicBezTo>
                  <a:cubicBezTo>
                    <a:pt x="8359" y="4084"/>
                    <a:pt x="12395" y="1370"/>
                    <a:pt x="16526" y="370"/>
                  </a:cubicBezTo>
                  <a:cubicBezTo>
                    <a:pt x="16860" y="298"/>
                    <a:pt x="17181" y="227"/>
                    <a:pt x="17527" y="167"/>
                  </a:cubicBezTo>
                  <a:cubicBezTo>
                    <a:pt x="17705" y="143"/>
                    <a:pt x="17884" y="108"/>
                    <a:pt x="18098" y="72"/>
                  </a:cubicBezTo>
                  <a:cubicBezTo>
                    <a:pt x="18110" y="72"/>
                    <a:pt x="18122" y="60"/>
                    <a:pt x="18122" y="36"/>
                  </a:cubicBezTo>
                  <a:cubicBezTo>
                    <a:pt x="18122" y="13"/>
                    <a:pt x="18110" y="1"/>
                    <a:pt x="18086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34"/>
            <p:cNvSpPr/>
            <p:nvPr/>
          </p:nvSpPr>
          <p:spPr>
            <a:xfrm>
              <a:off x="3328075" y="1331550"/>
              <a:ext cx="481650" cy="424775"/>
            </a:xfrm>
            <a:custGeom>
              <a:avLst/>
              <a:gdLst/>
              <a:ahLst/>
              <a:cxnLst/>
              <a:rect l="l" t="t" r="r" b="b"/>
              <a:pathLst>
                <a:path w="19266" h="16991" extrusionOk="0">
                  <a:moveTo>
                    <a:pt x="19217" y="0"/>
                  </a:moveTo>
                  <a:cubicBezTo>
                    <a:pt x="19015" y="24"/>
                    <a:pt x="18836" y="48"/>
                    <a:pt x="18658" y="72"/>
                  </a:cubicBezTo>
                  <a:cubicBezTo>
                    <a:pt x="18313" y="119"/>
                    <a:pt x="17979" y="191"/>
                    <a:pt x="17646" y="262"/>
                  </a:cubicBezTo>
                  <a:cubicBezTo>
                    <a:pt x="13419" y="1203"/>
                    <a:pt x="9276" y="3846"/>
                    <a:pt x="5990" y="7727"/>
                  </a:cubicBezTo>
                  <a:cubicBezTo>
                    <a:pt x="5537" y="8239"/>
                    <a:pt x="5109" y="8787"/>
                    <a:pt x="4704" y="9359"/>
                  </a:cubicBezTo>
                  <a:cubicBezTo>
                    <a:pt x="3263" y="11394"/>
                    <a:pt x="2025" y="13514"/>
                    <a:pt x="834" y="15562"/>
                  </a:cubicBezTo>
                  <a:cubicBezTo>
                    <a:pt x="560" y="16038"/>
                    <a:pt x="275" y="16514"/>
                    <a:pt x="1" y="16990"/>
                  </a:cubicBezTo>
                  <a:lnTo>
                    <a:pt x="84" y="16990"/>
                  </a:lnTo>
                  <a:cubicBezTo>
                    <a:pt x="358" y="16538"/>
                    <a:pt x="632" y="16074"/>
                    <a:pt x="918" y="15609"/>
                  </a:cubicBezTo>
                  <a:cubicBezTo>
                    <a:pt x="2108" y="13573"/>
                    <a:pt x="3358" y="11454"/>
                    <a:pt x="4787" y="9418"/>
                  </a:cubicBezTo>
                  <a:cubicBezTo>
                    <a:pt x="5180" y="8858"/>
                    <a:pt x="5621" y="8299"/>
                    <a:pt x="6061" y="7787"/>
                  </a:cubicBezTo>
                  <a:cubicBezTo>
                    <a:pt x="9335" y="3929"/>
                    <a:pt x="13455" y="1274"/>
                    <a:pt x="17670" y="346"/>
                  </a:cubicBezTo>
                  <a:cubicBezTo>
                    <a:pt x="18003" y="262"/>
                    <a:pt x="18336" y="203"/>
                    <a:pt x="18670" y="143"/>
                  </a:cubicBezTo>
                  <a:cubicBezTo>
                    <a:pt x="18848" y="119"/>
                    <a:pt x="19039" y="84"/>
                    <a:pt x="19229" y="72"/>
                  </a:cubicBezTo>
                  <a:cubicBezTo>
                    <a:pt x="19253" y="72"/>
                    <a:pt x="19265" y="60"/>
                    <a:pt x="19265" y="24"/>
                  </a:cubicBezTo>
                  <a:cubicBezTo>
                    <a:pt x="19265" y="12"/>
                    <a:pt x="19253" y="0"/>
                    <a:pt x="1921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34"/>
            <p:cNvSpPr/>
            <p:nvPr/>
          </p:nvSpPr>
          <p:spPr>
            <a:xfrm>
              <a:off x="3300400" y="1304450"/>
              <a:ext cx="509325" cy="452475"/>
            </a:xfrm>
            <a:custGeom>
              <a:avLst/>
              <a:gdLst/>
              <a:ahLst/>
              <a:cxnLst/>
              <a:rect l="l" t="t" r="r" b="b"/>
              <a:pathLst>
                <a:path w="20373" h="18099" extrusionOk="0">
                  <a:moveTo>
                    <a:pt x="20324" y="1"/>
                  </a:moveTo>
                  <a:cubicBezTo>
                    <a:pt x="20134" y="13"/>
                    <a:pt x="19932" y="36"/>
                    <a:pt x="19741" y="60"/>
                  </a:cubicBezTo>
                  <a:cubicBezTo>
                    <a:pt x="19408" y="96"/>
                    <a:pt x="19062" y="156"/>
                    <a:pt x="18717" y="215"/>
                  </a:cubicBezTo>
                  <a:cubicBezTo>
                    <a:pt x="14419" y="1084"/>
                    <a:pt x="10180" y="3668"/>
                    <a:pt x="6811" y="7478"/>
                  </a:cubicBezTo>
                  <a:cubicBezTo>
                    <a:pt x="6347" y="8002"/>
                    <a:pt x="5906" y="8549"/>
                    <a:pt x="5489" y="9121"/>
                  </a:cubicBezTo>
                  <a:cubicBezTo>
                    <a:pt x="3834" y="11383"/>
                    <a:pt x="2465" y="13776"/>
                    <a:pt x="1155" y="16086"/>
                  </a:cubicBezTo>
                  <a:cubicBezTo>
                    <a:pt x="774" y="16765"/>
                    <a:pt x="382" y="17443"/>
                    <a:pt x="1" y="18098"/>
                  </a:cubicBezTo>
                  <a:lnTo>
                    <a:pt x="72" y="18098"/>
                  </a:lnTo>
                  <a:cubicBezTo>
                    <a:pt x="477" y="17420"/>
                    <a:pt x="846" y="16765"/>
                    <a:pt x="1227" y="16098"/>
                  </a:cubicBezTo>
                  <a:cubicBezTo>
                    <a:pt x="2560" y="13788"/>
                    <a:pt x="3906" y="11407"/>
                    <a:pt x="5561" y="9145"/>
                  </a:cubicBezTo>
                  <a:cubicBezTo>
                    <a:pt x="5977" y="8585"/>
                    <a:pt x="6430" y="8037"/>
                    <a:pt x="6870" y="7526"/>
                  </a:cubicBezTo>
                  <a:cubicBezTo>
                    <a:pt x="10240" y="3727"/>
                    <a:pt x="14443" y="1156"/>
                    <a:pt x="18741" y="298"/>
                  </a:cubicBezTo>
                  <a:cubicBezTo>
                    <a:pt x="19086" y="239"/>
                    <a:pt x="19420" y="179"/>
                    <a:pt x="19753" y="132"/>
                  </a:cubicBezTo>
                  <a:cubicBezTo>
                    <a:pt x="19932" y="96"/>
                    <a:pt x="20134" y="84"/>
                    <a:pt x="20336" y="72"/>
                  </a:cubicBezTo>
                  <a:cubicBezTo>
                    <a:pt x="20348" y="72"/>
                    <a:pt x="20372" y="60"/>
                    <a:pt x="20372" y="25"/>
                  </a:cubicBezTo>
                  <a:cubicBezTo>
                    <a:pt x="20372" y="13"/>
                    <a:pt x="20348" y="1"/>
                    <a:pt x="203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34"/>
            <p:cNvSpPr/>
            <p:nvPr/>
          </p:nvSpPr>
          <p:spPr>
            <a:xfrm>
              <a:off x="3273900" y="1276175"/>
              <a:ext cx="535525" cy="480150"/>
            </a:xfrm>
            <a:custGeom>
              <a:avLst/>
              <a:gdLst/>
              <a:ahLst/>
              <a:cxnLst/>
              <a:rect l="l" t="t" r="r" b="b"/>
              <a:pathLst>
                <a:path w="21421" h="19206" extrusionOk="0">
                  <a:moveTo>
                    <a:pt x="21384" y="1"/>
                  </a:moveTo>
                  <a:cubicBezTo>
                    <a:pt x="21182" y="13"/>
                    <a:pt x="20980" y="24"/>
                    <a:pt x="20801" y="60"/>
                  </a:cubicBezTo>
                  <a:cubicBezTo>
                    <a:pt x="20468" y="96"/>
                    <a:pt x="20122" y="144"/>
                    <a:pt x="19777" y="203"/>
                  </a:cubicBezTo>
                  <a:cubicBezTo>
                    <a:pt x="15384" y="1013"/>
                    <a:pt x="11074" y="3513"/>
                    <a:pt x="7609" y="7263"/>
                  </a:cubicBezTo>
                  <a:cubicBezTo>
                    <a:pt x="7133" y="7764"/>
                    <a:pt x="6668" y="8311"/>
                    <a:pt x="6252" y="8883"/>
                  </a:cubicBezTo>
                  <a:cubicBezTo>
                    <a:pt x="4394" y="11335"/>
                    <a:pt x="2930" y="13979"/>
                    <a:pt x="1501" y="16550"/>
                  </a:cubicBezTo>
                  <a:cubicBezTo>
                    <a:pt x="1001" y="17455"/>
                    <a:pt x="501" y="18336"/>
                    <a:pt x="1" y="19205"/>
                  </a:cubicBezTo>
                  <a:lnTo>
                    <a:pt x="72" y="19205"/>
                  </a:lnTo>
                  <a:cubicBezTo>
                    <a:pt x="584" y="18348"/>
                    <a:pt x="1072" y="17467"/>
                    <a:pt x="1561" y="16574"/>
                  </a:cubicBezTo>
                  <a:cubicBezTo>
                    <a:pt x="2977" y="14014"/>
                    <a:pt x="4454" y="11383"/>
                    <a:pt x="6299" y="8930"/>
                  </a:cubicBezTo>
                  <a:cubicBezTo>
                    <a:pt x="6728" y="8359"/>
                    <a:pt x="7168" y="7811"/>
                    <a:pt x="7645" y="7299"/>
                  </a:cubicBezTo>
                  <a:cubicBezTo>
                    <a:pt x="11097" y="3573"/>
                    <a:pt x="15408" y="1072"/>
                    <a:pt x="19777" y="263"/>
                  </a:cubicBezTo>
                  <a:cubicBezTo>
                    <a:pt x="20122" y="203"/>
                    <a:pt x="20468" y="155"/>
                    <a:pt x="20801" y="120"/>
                  </a:cubicBezTo>
                  <a:cubicBezTo>
                    <a:pt x="20980" y="96"/>
                    <a:pt x="21182" y="72"/>
                    <a:pt x="21384" y="60"/>
                  </a:cubicBezTo>
                  <a:cubicBezTo>
                    <a:pt x="21396" y="60"/>
                    <a:pt x="21420" y="36"/>
                    <a:pt x="21420" y="24"/>
                  </a:cubicBezTo>
                  <a:cubicBezTo>
                    <a:pt x="21420" y="13"/>
                    <a:pt x="21396" y="1"/>
                    <a:pt x="213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34"/>
            <p:cNvSpPr/>
            <p:nvPr/>
          </p:nvSpPr>
          <p:spPr>
            <a:xfrm>
              <a:off x="3247425" y="1248800"/>
              <a:ext cx="562000" cy="507825"/>
            </a:xfrm>
            <a:custGeom>
              <a:avLst/>
              <a:gdLst/>
              <a:ahLst/>
              <a:cxnLst/>
              <a:rect l="l" t="t" r="r" b="b"/>
              <a:pathLst>
                <a:path w="22480" h="20313" extrusionOk="0">
                  <a:moveTo>
                    <a:pt x="22443" y="0"/>
                  </a:moveTo>
                  <a:cubicBezTo>
                    <a:pt x="22241" y="12"/>
                    <a:pt x="22039" y="36"/>
                    <a:pt x="21848" y="48"/>
                  </a:cubicBezTo>
                  <a:cubicBezTo>
                    <a:pt x="21503" y="72"/>
                    <a:pt x="21146" y="119"/>
                    <a:pt x="20800" y="179"/>
                  </a:cubicBezTo>
                  <a:cubicBezTo>
                    <a:pt x="16336" y="905"/>
                    <a:pt x="11918" y="3334"/>
                    <a:pt x="8358" y="7025"/>
                  </a:cubicBezTo>
                  <a:cubicBezTo>
                    <a:pt x="7870" y="7537"/>
                    <a:pt x="7394" y="8073"/>
                    <a:pt x="6965" y="8632"/>
                  </a:cubicBezTo>
                  <a:cubicBezTo>
                    <a:pt x="4917" y="11264"/>
                    <a:pt x="3358" y="14157"/>
                    <a:pt x="1858" y="16943"/>
                  </a:cubicBezTo>
                  <a:cubicBezTo>
                    <a:pt x="1250" y="18086"/>
                    <a:pt x="643" y="19217"/>
                    <a:pt x="0" y="20312"/>
                  </a:cubicBezTo>
                  <a:lnTo>
                    <a:pt x="72" y="20312"/>
                  </a:lnTo>
                  <a:cubicBezTo>
                    <a:pt x="726" y="19217"/>
                    <a:pt x="1322" y="18098"/>
                    <a:pt x="1941" y="16967"/>
                  </a:cubicBezTo>
                  <a:cubicBezTo>
                    <a:pt x="3441" y="14193"/>
                    <a:pt x="4989" y="11299"/>
                    <a:pt x="7025" y="8680"/>
                  </a:cubicBezTo>
                  <a:cubicBezTo>
                    <a:pt x="7477" y="8108"/>
                    <a:pt x="7930" y="7573"/>
                    <a:pt x="8430" y="7073"/>
                  </a:cubicBezTo>
                  <a:cubicBezTo>
                    <a:pt x="11966" y="3394"/>
                    <a:pt x="16371" y="965"/>
                    <a:pt x="20824" y="238"/>
                  </a:cubicBezTo>
                  <a:cubicBezTo>
                    <a:pt x="21158" y="179"/>
                    <a:pt x="21527" y="131"/>
                    <a:pt x="21860" y="107"/>
                  </a:cubicBezTo>
                  <a:lnTo>
                    <a:pt x="22443" y="60"/>
                  </a:lnTo>
                  <a:cubicBezTo>
                    <a:pt x="22455" y="60"/>
                    <a:pt x="22479" y="48"/>
                    <a:pt x="22479" y="36"/>
                  </a:cubicBezTo>
                  <a:cubicBezTo>
                    <a:pt x="22479" y="12"/>
                    <a:pt x="22455" y="0"/>
                    <a:pt x="224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34"/>
            <p:cNvSpPr/>
            <p:nvPr/>
          </p:nvSpPr>
          <p:spPr>
            <a:xfrm>
              <a:off x="3223600" y="1221125"/>
              <a:ext cx="586400" cy="536100"/>
            </a:xfrm>
            <a:custGeom>
              <a:avLst/>
              <a:gdLst/>
              <a:ahLst/>
              <a:cxnLst/>
              <a:rect l="l" t="t" r="r" b="b"/>
              <a:pathLst>
                <a:path w="23456" h="21444" extrusionOk="0">
                  <a:moveTo>
                    <a:pt x="23432" y="0"/>
                  </a:moveTo>
                  <a:cubicBezTo>
                    <a:pt x="23218" y="12"/>
                    <a:pt x="23027" y="12"/>
                    <a:pt x="22837" y="24"/>
                  </a:cubicBezTo>
                  <a:cubicBezTo>
                    <a:pt x="22480" y="60"/>
                    <a:pt x="22123" y="83"/>
                    <a:pt x="21777" y="143"/>
                  </a:cubicBezTo>
                  <a:cubicBezTo>
                    <a:pt x="17300" y="786"/>
                    <a:pt x="12669" y="3215"/>
                    <a:pt x="9085" y="6798"/>
                  </a:cubicBezTo>
                  <a:cubicBezTo>
                    <a:pt x="8573" y="7299"/>
                    <a:pt x="8085" y="7834"/>
                    <a:pt x="7633" y="8406"/>
                  </a:cubicBezTo>
                  <a:cubicBezTo>
                    <a:pt x="5406" y="11192"/>
                    <a:pt x="3787" y="14299"/>
                    <a:pt x="2215" y="17324"/>
                  </a:cubicBezTo>
                  <a:cubicBezTo>
                    <a:pt x="1489" y="18717"/>
                    <a:pt x="775" y="20098"/>
                    <a:pt x="1" y="21443"/>
                  </a:cubicBezTo>
                  <a:lnTo>
                    <a:pt x="72" y="21443"/>
                  </a:lnTo>
                  <a:cubicBezTo>
                    <a:pt x="822" y="20086"/>
                    <a:pt x="1537" y="18717"/>
                    <a:pt x="2263" y="17335"/>
                  </a:cubicBezTo>
                  <a:cubicBezTo>
                    <a:pt x="3823" y="14323"/>
                    <a:pt x="5430" y="11216"/>
                    <a:pt x="7668" y="8430"/>
                  </a:cubicBezTo>
                  <a:cubicBezTo>
                    <a:pt x="8109" y="7870"/>
                    <a:pt x="8609" y="7334"/>
                    <a:pt x="9109" y="6846"/>
                  </a:cubicBezTo>
                  <a:cubicBezTo>
                    <a:pt x="12681" y="3274"/>
                    <a:pt x="17300" y="857"/>
                    <a:pt x="21777" y="202"/>
                  </a:cubicBezTo>
                  <a:cubicBezTo>
                    <a:pt x="22123" y="155"/>
                    <a:pt x="22480" y="119"/>
                    <a:pt x="22837" y="83"/>
                  </a:cubicBezTo>
                  <a:cubicBezTo>
                    <a:pt x="23027" y="71"/>
                    <a:pt x="23218" y="60"/>
                    <a:pt x="23432" y="60"/>
                  </a:cubicBezTo>
                  <a:cubicBezTo>
                    <a:pt x="23444" y="60"/>
                    <a:pt x="23456" y="36"/>
                    <a:pt x="23456" y="24"/>
                  </a:cubicBezTo>
                  <a:cubicBezTo>
                    <a:pt x="23456" y="12"/>
                    <a:pt x="23444" y="0"/>
                    <a:pt x="2343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34"/>
            <p:cNvSpPr/>
            <p:nvPr/>
          </p:nvSpPr>
          <p:spPr>
            <a:xfrm>
              <a:off x="3199200" y="1193125"/>
              <a:ext cx="610225" cy="563200"/>
            </a:xfrm>
            <a:custGeom>
              <a:avLst/>
              <a:gdLst/>
              <a:ahLst/>
              <a:cxnLst/>
              <a:rect l="l" t="t" r="r" b="b"/>
              <a:pathLst>
                <a:path w="24409" h="22528" extrusionOk="0">
                  <a:moveTo>
                    <a:pt x="24372" y="1"/>
                  </a:moveTo>
                  <a:cubicBezTo>
                    <a:pt x="24170" y="1"/>
                    <a:pt x="23968" y="13"/>
                    <a:pt x="23777" y="25"/>
                  </a:cubicBezTo>
                  <a:cubicBezTo>
                    <a:pt x="23420" y="48"/>
                    <a:pt x="23063" y="84"/>
                    <a:pt x="22706" y="120"/>
                  </a:cubicBezTo>
                  <a:cubicBezTo>
                    <a:pt x="18134" y="680"/>
                    <a:pt x="13419" y="3037"/>
                    <a:pt x="9740" y="6561"/>
                  </a:cubicBezTo>
                  <a:cubicBezTo>
                    <a:pt x="9228" y="7049"/>
                    <a:pt x="8716" y="7585"/>
                    <a:pt x="8251" y="8157"/>
                  </a:cubicBezTo>
                  <a:cubicBezTo>
                    <a:pt x="5846" y="11074"/>
                    <a:pt x="4179" y="14407"/>
                    <a:pt x="2572" y="17634"/>
                  </a:cubicBezTo>
                  <a:cubicBezTo>
                    <a:pt x="1739" y="19313"/>
                    <a:pt x="905" y="20968"/>
                    <a:pt x="0" y="22527"/>
                  </a:cubicBezTo>
                  <a:lnTo>
                    <a:pt x="72" y="22527"/>
                  </a:lnTo>
                  <a:cubicBezTo>
                    <a:pt x="977" y="20968"/>
                    <a:pt x="1798" y="19337"/>
                    <a:pt x="2632" y="17670"/>
                  </a:cubicBezTo>
                  <a:cubicBezTo>
                    <a:pt x="4239" y="14431"/>
                    <a:pt x="5906" y="11097"/>
                    <a:pt x="8311" y="8204"/>
                  </a:cubicBezTo>
                  <a:cubicBezTo>
                    <a:pt x="8775" y="7633"/>
                    <a:pt x="9287" y="7109"/>
                    <a:pt x="9799" y="6609"/>
                  </a:cubicBezTo>
                  <a:cubicBezTo>
                    <a:pt x="13466" y="3096"/>
                    <a:pt x="18169" y="739"/>
                    <a:pt x="22718" y="179"/>
                  </a:cubicBezTo>
                  <a:cubicBezTo>
                    <a:pt x="23075" y="132"/>
                    <a:pt x="23432" y="108"/>
                    <a:pt x="23777" y="84"/>
                  </a:cubicBezTo>
                  <a:cubicBezTo>
                    <a:pt x="23968" y="72"/>
                    <a:pt x="24170" y="72"/>
                    <a:pt x="24372" y="60"/>
                  </a:cubicBezTo>
                  <a:cubicBezTo>
                    <a:pt x="24384" y="60"/>
                    <a:pt x="24408" y="48"/>
                    <a:pt x="24408" y="25"/>
                  </a:cubicBezTo>
                  <a:cubicBezTo>
                    <a:pt x="24408" y="13"/>
                    <a:pt x="24384" y="1"/>
                    <a:pt x="243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34"/>
            <p:cNvSpPr/>
            <p:nvPr/>
          </p:nvSpPr>
          <p:spPr>
            <a:xfrm>
              <a:off x="3175375" y="1166050"/>
              <a:ext cx="634050" cy="590575"/>
            </a:xfrm>
            <a:custGeom>
              <a:avLst/>
              <a:gdLst/>
              <a:ahLst/>
              <a:cxnLst/>
              <a:rect l="l" t="t" r="r" b="b"/>
              <a:pathLst>
                <a:path w="25362" h="23623" extrusionOk="0">
                  <a:moveTo>
                    <a:pt x="25325" y="0"/>
                  </a:moveTo>
                  <a:cubicBezTo>
                    <a:pt x="25123" y="0"/>
                    <a:pt x="24909" y="0"/>
                    <a:pt x="24718" y="12"/>
                  </a:cubicBezTo>
                  <a:cubicBezTo>
                    <a:pt x="24361" y="24"/>
                    <a:pt x="23992" y="48"/>
                    <a:pt x="23635" y="84"/>
                  </a:cubicBezTo>
                  <a:cubicBezTo>
                    <a:pt x="18991" y="572"/>
                    <a:pt x="14169" y="2858"/>
                    <a:pt x="10395" y="6334"/>
                  </a:cubicBezTo>
                  <a:cubicBezTo>
                    <a:pt x="9859" y="6823"/>
                    <a:pt x="9359" y="7358"/>
                    <a:pt x="8871" y="7906"/>
                  </a:cubicBezTo>
                  <a:cubicBezTo>
                    <a:pt x="6275" y="10942"/>
                    <a:pt x="4585" y="14490"/>
                    <a:pt x="2930" y="17931"/>
                  </a:cubicBezTo>
                  <a:cubicBezTo>
                    <a:pt x="1989" y="19908"/>
                    <a:pt x="1072" y="21824"/>
                    <a:pt x="1" y="23622"/>
                  </a:cubicBezTo>
                  <a:lnTo>
                    <a:pt x="72" y="23622"/>
                  </a:lnTo>
                  <a:cubicBezTo>
                    <a:pt x="1168" y="21813"/>
                    <a:pt x="2084" y="19896"/>
                    <a:pt x="3013" y="17943"/>
                  </a:cubicBezTo>
                  <a:cubicBezTo>
                    <a:pt x="4656" y="14502"/>
                    <a:pt x="6347" y="10966"/>
                    <a:pt x="8942" y="7942"/>
                  </a:cubicBezTo>
                  <a:cubicBezTo>
                    <a:pt x="9419" y="7394"/>
                    <a:pt x="9943" y="6858"/>
                    <a:pt x="10455" y="6370"/>
                  </a:cubicBezTo>
                  <a:cubicBezTo>
                    <a:pt x="14205" y="2894"/>
                    <a:pt x="19015" y="631"/>
                    <a:pt x="23647" y="143"/>
                  </a:cubicBezTo>
                  <a:cubicBezTo>
                    <a:pt x="24004" y="119"/>
                    <a:pt x="24361" y="84"/>
                    <a:pt x="24718" y="72"/>
                  </a:cubicBezTo>
                  <a:cubicBezTo>
                    <a:pt x="24909" y="60"/>
                    <a:pt x="25123" y="60"/>
                    <a:pt x="25325" y="60"/>
                  </a:cubicBezTo>
                  <a:cubicBezTo>
                    <a:pt x="25337" y="60"/>
                    <a:pt x="25361" y="36"/>
                    <a:pt x="25361" y="24"/>
                  </a:cubicBezTo>
                  <a:cubicBezTo>
                    <a:pt x="25361" y="12"/>
                    <a:pt x="25337" y="0"/>
                    <a:pt x="2532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34"/>
            <p:cNvSpPr/>
            <p:nvPr/>
          </p:nvSpPr>
          <p:spPr>
            <a:xfrm>
              <a:off x="3153650" y="1138075"/>
              <a:ext cx="655775" cy="619150"/>
            </a:xfrm>
            <a:custGeom>
              <a:avLst/>
              <a:gdLst/>
              <a:ahLst/>
              <a:cxnLst/>
              <a:rect l="l" t="t" r="r" b="b"/>
              <a:pathLst>
                <a:path w="26231" h="24766" extrusionOk="0">
                  <a:moveTo>
                    <a:pt x="25587" y="0"/>
                  </a:moveTo>
                  <a:cubicBezTo>
                    <a:pt x="25230" y="12"/>
                    <a:pt x="24861" y="24"/>
                    <a:pt x="24504" y="60"/>
                  </a:cubicBezTo>
                  <a:cubicBezTo>
                    <a:pt x="19765" y="476"/>
                    <a:pt x="14860" y="2679"/>
                    <a:pt x="11014" y="6096"/>
                  </a:cubicBezTo>
                  <a:cubicBezTo>
                    <a:pt x="10466" y="6596"/>
                    <a:pt x="9942" y="7108"/>
                    <a:pt x="9442" y="7680"/>
                  </a:cubicBezTo>
                  <a:cubicBezTo>
                    <a:pt x="6668" y="10823"/>
                    <a:pt x="4954" y="14585"/>
                    <a:pt x="3287" y="18217"/>
                  </a:cubicBezTo>
                  <a:cubicBezTo>
                    <a:pt x="2251" y="20491"/>
                    <a:pt x="1239" y="22705"/>
                    <a:pt x="1" y="24765"/>
                  </a:cubicBezTo>
                  <a:lnTo>
                    <a:pt x="72" y="24765"/>
                  </a:lnTo>
                  <a:cubicBezTo>
                    <a:pt x="1346" y="22646"/>
                    <a:pt x="2358" y="20419"/>
                    <a:pt x="3346" y="18229"/>
                  </a:cubicBezTo>
                  <a:cubicBezTo>
                    <a:pt x="5013" y="14597"/>
                    <a:pt x="6728" y="10835"/>
                    <a:pt x="9478" y="7704"/>
                  </a:cubicBezTo>
                  <a:cubicBezTo>
                    <a:pt x="9978" y="7156"/>
                    <a:pt x="10490" y="6620"/>
                    <a:pt x="11050" y="6144"/>
                  </a:cubicBezTo>
                  <a:cubicBezTo>
                    <a:pt x="14884" y="2739"/>
                    <a:pt x="19777" y="536"/>
                    <a:pt x="24504" y="119"/>
                  </a:cubicBezTo>
                  <a:cubicBezTo>
                    <a:pt x="24861" y="84"/>
                    <a:pt x="25230" y="72"/>
                    <a:pt x="25587" y="60"/>
                  </a:cubicBezTo>
                  <a:lnTo>
                    <a:pt x="26194" y="60"/>
                  </a:lnTo>
                  <a:cubicBezTo>
                    <a:pt x="26206" y="60"/>
                    <a:pt x="26230" y="48"/>
                    <a:pt x="26230" y="24"/>
                  </a:cubicBezTo>
                  <a:cubicBezTo>
                    <a:pt x="26230" y="12"/>
                    <a:pt x="26206" y="0"/>
                    <a:pt x="2619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34"/>
            <p:cNvSpPr/>
            <p:nvPr/>
          </p:nvSpPr>
          <p:spPr>
            <a:xfrm>
              <a:off x="3131325" y="1109800"/>
              <a:ext cx="678100" cy="646525"/>
            </a:xfrm>
            <a:custGeom>
              <a:avLst/>
              <a:gdLst/>
              <a:ahLst/>
              <a:cxnLst/>
              <a:rect l="l" t="t" r="r" b="b"/>
              <a:pathLst>
                <a:path w="27124" h="25861" extrusionOk="0">
                  <a:moveTo>
                    <a:pt x="26468" y="0"/>
                  </a:moveTo>
                  <a:cubicBezTo>
                    <a:pt x="26087" y="0"/>
                    <a:pt x="25718" y="12"/>
                    <a:pt x="25361" y="48"/>
                  </a:cubicBezTo>
                  <a:cubicBezTo>
                    <a:pt x="20551" y="381"/>
                    <a:pt x="15538" y="2512"/>
                    <a:pt x="11609" y="5882"/>
                  </a:cubicBezTo>
                  <a:cubicBezTo>
                    <a:pt x="11050" y="6358"/>
                    <a:pt x="10514" y="6894"/>
                    <a:pt x="10002" y="7441"/>
                  </a:cubicBezTo>
                  <a:cubicBezTo>
                    <a:pt x="7073" y="10668"/>
                    <a:pt x="5347" y="14633"/>
                    <a:pt x="3668" y="18467"/>
                  </a:cubicBezTo>
                  <a:cubicBezTo>
                    <a:pt x="2573" y="20967"/>
                    <a:pt x="1465" y="23527"/>
                    <a:pt x="1" y="25860"/>
                  </a:cubicBezTo>
                  <a:lnTo>
                    <a:pt x="72" y="25860"/>
                  </a:lnTo>
                  <a:cubicBezTo>
                    <a:pt x="1549" y="23527"/>
                    <a:pt x="2656" y="20979"/>
                    <a:pt x="3739" y="18502"/>
                  </a:cubicBezTo>
                  <a:cubicBezTo>
                    <a:pt x="5406" y="14669"/>
                    <a:pt x="7145" y="10704"/>
                    <a:pt x="10062" y="7489"/>
                  </a:cubicBezTo>
                  <a:cubicBezTo>
                    <a:pt x="10574" y="6930"/>
                    <a:pt x="11109" y="6418"/>
                    <a:pt x="11669" y="5917"/>
                  </a:cubicBezTo>
                  <a:cubicBezTo>
                    <a:pt x="15586" y="2560"/>
                    <a:pt x="20587" y="441"/>
                    <a:pt x="25373" y="107"/>
                  </a:cubicBezTo>
                  <a:cubicBezTo>
                    <a:pt x="25754" y="72"/>
                    <a:pt x="26111" y="60"/>
                    <a:pt x="26480" y="60"/>
                  </a:cubicBezTo>
                  <a:cubicBezTo>
                    <a:pt x="26671" y="60"/>
                    <a:pt x="26885" y="60"/>
                    <a:pt x="27087" y="72"/>
                  </a:cubicBezTo>
                  <a:cubicBezTo>
                    <a:pt x="27099" y="72"/>
                    <a:pt x="27123" y="60"/>
                    <a:pt x="27123" y="48"/>
                  </a:cubicBezTo>
                  <a:cubicBezTo>
                    <a:pt x="27123" y="24"/>
                    <a:pt x="27099" y="12"/>
                    <a:pt x="27087" y="12"/>
                  </a:cubicBezTo>
                  <a:cubicBezTo>
                    <a:pt x="26885" y="12"/>
                    <a:pt x="26671" y="0"/>
                    <a:pt x="2646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4"/>
            <p:cNvSpPr/>
            <p:nvPr/>
          </p:nvSpPr>
          <p:spPr>
            <a:xfrm>
              <a:off x="3110800" y="1081525"/>
              <a:ext cx="699200" cy="674800"/>
            </a:xfrm>
            <a:custGeom>
              <a:avLst/>
              <a:gdLst/>
              <a:ahLst/>
              <a:cxnLst/>
              <a:rect l="l" t="t" r="r" b="b"/>
              <a:pathLst>
                <a:path w="27968" h="26992" extrusionOk="0">
                  <a:moveTo>
                    <a:pt x="27313" y="0"/>
                  </a:moveTo>
                  <a:cubicBezTo>
                    <a:pt x="26944" y="0"/>
                    <a:pt x="26575" y="0"/>
                    <a:pt x="26194" y="24"/>
                  </a:cubicBezTo>
                  <a:cubicBezTo>
                    <a:pt x="21312" y="298"/>
                    <a:pt x="16217" y="2346"/>
                    <a:pt x="12192" y="5667"/>
                  </a:cubicBezTo>
                  <a:cubicBezTo>
                    <a:pt x="11609" y="6144"/>
                    <a:pt x="11061" y="6667"/>
                    <a:pt x="10537" y="7215"/>
                  </a:cubicBezTo>
                  <a:cubicBezTo>
                    <a:pt x="7442" y="10513"/>
                    <a:pt x="5715" y="14692"/>
                    <a:pt x="4036" y="18717"/>
                  </a:cubicBezTo>
                  <a:cubicBezTo>
                    <a:pt x="2858" y="21538"/>
                    <a:pt x="1667" y="24408"/>
                    <a:pt x="0" y="26991"/>
                  </a:cubicBezTo>
                  <a:lnTo>
                    <a:pt x="72" y="26991"/>
                  </a:lnTo>
                  <a:cubicBezTo>
                    <a:pt x="1715" y="24420"/>
                    <a:pt x="2905" y="21562"/>
                    <a:pt x="4084" y="18752"/>
                  </a:cubicBezTo>
                  <a:cubicBezTo>
                    <a:pt x="5751" y="14716"/>
                    <a:pt x="7489" y="10561"/>
                    <a:pt x="10573" y="7263"/>
                  </a:cubicBezTo>
                  <a:cubicBezTo>
                    <a:pt x="11097" y="6703"/>
                    <a:pt x="11645" y="6191"/>
                    <a:pt x="12228" y="5715"/>
                  </a:cubicBezTo>
                  <a:cubicBezTo>
                    <a:pt x="16228" y="2405"/>
                    <a:pt x="21312" y="357"/>
                    <a:pt x="26194" y="83"/>
                  </a:cubicBezTo>
                  <a:cubicBezTo>
                    <a:pt x="26575" y="71"/>
                    <a:pt x="26944" y="60"/>
                    <a:pt x="27313" y="60"/>
                  </a:cubicBezTo>
                  <a:cubicBezTo>
                    <a:pt x="27527" y="60"/>
                    <a:pt x="27730" y="71"/>
                    <a:pt x="27944" y="71"/>
                  </a:cubicBezTo>
                  <a:cubicBezTo>
                    <a:pt x="27956" y="71"/>
                    <a:pt x="27968" y="60"/>
                    <a:pt x="27968" y="36"/>
                  </a:cubicBezTo>
                  <a:cubicBezTo>
                    <a:pt x="27968" y="24"/>
                    <a:pt x="27956" y="12"/>
                    <a:pt x="27944" y="12"/>
                  </a:cubicBezTo>
                  <a:cubicBezTo>
                    <a:pt x="27730" y="0"/>
                    <a:pt x="27527" y="0"/>
                    <a:pt x="2731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34"/>
            <p:cNvSpPr/>
            <p:nvPr/>
          </p:nvSpPr>
          <p:spPr>
            <a:xfrm>
              <a:off x="3089350" y="1053300"/>
              <a:ext cx="720375" cy="703025"/>
            </a:xfrm>
            <a:custGeom>
              <a:avLst/>
              <a:gdLst/>
              <a:ahLst/>
              <a:cxnLst/>
              <a:rect l="l" t="t" r="r" b="b"/>
              <a:pathLst>
                <a:path w="28815" h="28121" extrusionOk="0">
                  <a:moveTo>
                    <a:pt x="27594" y="1"/>
                  </a:moveTo>
                  <a:cubicBezTo>
                    <a:pt x="27403" y="1"/>
                    <a:pt x="27213" y="4"/>
                    <a:pt x="27028" y="10"/>
                  </a:cubicBezTo>
                  <a:cubicBezTo>
                    <a:pt x="24575" y="93"/>
                    <a:pt x="21968" y="653"/>
                    <a:pt x="19468" y="1617"/>
                  </a:cubicBezTo>
                  <a:cubicBezTo>
                    <a:pt x="17039" y="2558"/>
                    <a:pt x="14717" y="3879"/>
                    <a:pt x="12753" y="5439"/>
                  </a:cubicBezTo>
                  <a:cubicBezTo>
                    <a:pt x="12157" y="5915"/>
                    <a:pt x="11598" y="6439"/>
                    <a:pt x="11062" y="6987"/>
                  </a:cubicBezTo>
                  <a:cubicBezTo>
                    <a:pt x="7800" y="10368"/>
                    <a:pt x="6073" y="14750"/>
                    <a:pt x="4406" y="18976"/>
                  </a:cubicBezTo>
                  <a:cubicBezTo>
                    <a:pt x="3168" y="22096"/>
                    <a:pt x="1906" y="25311"/>
                    <a:pt x="1" y="28120"/>
                  </a:cubicBezTo>
                  <a:lnTo>
                    <a:pt x="84" y="28120"/>
                  </a:lnTo>
                  <a:cubicBezTo>
                    <a:pt x="1966" y="25311"/>
                    <a:pt x="3228" y="22132"/>
                    <a:pt x="4466" y="19000"/>
                  </a:cubicBezTo>
                  <a:cubicBezTo>
                    <a:pt x="6133" y="14774"/>
                    <a:pt x="7859" y="10416"/>
                    <a:pt x="11098" y="7035"/>
                  </a:cubicBezTo>
                  <a:cubicBezTo>
                    <a:pt x="11633" y="6487"/>
                    <a:pt x="12205" y="5963"/>
                    <a:pt x="12800" y="5499"/>
                  </a:cubicBezTo>
                  <a:cubicBezTo>
                    <a:pt x="14765" y="3939"/>
                    <a:pt x="17086" y="2617"/>
                    <a:pt x="19492" y="1677"/>
                  </a:cubicBezTo>
                  <a:cubicBezTo>
                    <a:pt x="21980" y="724"/>
                    <a:pt x="24587" y="153"/>
                    <a:pt x="27028" y="69"/>
                  </a:cubicBezTo>
                  <a:cubicBezTo>
                    <a:pt x="27213" y="63"/>
                    <a:pt x="27397" y="60"/>
                    <a:pt x="27585" y="60"/>
                  </a:cubicBezTo>
                  <a:cubicBezTo>
                    <a:pt x="27772" y="60"/>
                    <a:pt x="27963" y="63"/>
                    <a:pt x="28159" y="69"/>
                  </a:cubicBezTo>
                  <a:cubicBezTo>
                    <a:pt x="28362" y="69"/>
                    <a:pt x="28576" y="81"/>
                    <a:pt x="28778" y="93"/>
                  </a:cubicBezTo>
                  <a:cubicBezTo>
                    <a:pt x="28802" y="93"/>
                    <a:pt x="28814" y="81"/>
                    <a:pt x="28814" y="69"/>
                  </a:cubicBezTo>
                  <a:cubicBezTo>
                    <a:pt x="28814" y="57"/>
                    <a:pt x="28802" y="34"/>
                    <a:pt x="28778" y="34"/>
                  </a:cubicBezTo>
                  <a:cubicBezTo>
                    <a:pt x="28576" y="22"/>
                    <a:pt x="28362" y="10"/>
                    <a:pt x="28159" y="10"/>
                  </a:cubicBezTo>
                  <a:cubicBezTo>
                    <a:pt x="27975" y="4"/>
                    <a:pt x="27784" y="1"/>
                    <a:pt x="2759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34"/>
            <p:cNvSpPr/>
            <p:nvPr/>
          </p:nvSpPr>
          <p:spPr>
            <a:xfrm>
              <a:off x="3067625" y="1025250"/>
              <a:ext cx="741800" cy="731075"/>
            </a:xfrm>
            <a:custGeom>
              <a:avLst/>
              <a:gdLst/>
              <a:ahLst/>
              <a:cxnLst/>
              <a:rect l="l" t="t" r="r" b="b"/>
              <a:pathLst>
                <a:path w="29672" h="29243" extrusionOk="0">
                  <a:moveTo>
                    <a:pt x="27850" y="1"/>
                  </a:moveTo>
                  <a:cubicBezTo>
                    <a:pt x="22885" y="108"/>
                    <a:pt x="17443" y="2061"/>
                    <a:pt x="13312" y="5239"/>
                  </a:cubicBezTo>
                  <a:cubicBezTo>
                    <a:pt x="12693" y="5704"/>
                    <a:pt x="12121" y="6216"/>
                    <a:pt x="11562" y="6775"/>
                  </a:cubicBezTo>
                  <a:cubicBezTo>
                    <a:pt x="8157" y="10228"/>
                    <a:pt x="6442" y="14776"/>
                    <a:pt x="4799" y="19205"/>
                  </a:cubicBezTo>
                  <a:cubicBezTo>
                    <a:pt x="3501" y="22658"/>
                    <a:pt x="2156" y="26206"/>
                    <a:pt x="1" y="29242"/>
                  </a:cubicBezTo>
                  <a:lnTo>
                    <a:pt x="96" y="29242"/>
                  </a:lnTo>
                  <a:cubicBezTo>
                    <a:pt x="2251" y="26206"/>
                    <a:pt x="3597" y="22670"/>
                    <a:pt x="4882" y="19217"/>
                  </a:cubicBezTo>
                  <a:cubicBezTo>
                    <a:pt x="6537" y="14812"/>
                    <a:pt x="8252" y="10252"/>
                    <a:pt x="11645" y="6823"/>
                  </a:cubicBezTo>
                  <a:cubicBezTo>
                    <a:pt x="12181" y="6263"/>
                    <a:pt x="12776" y="5763"/>
                    <a:pt x="13372" y="5287"/>
                  </a:cubicBezTo>
                  <a:cubicBezTo>
                    <a:pt x="17491" y="2120"/>
                    <a:pt x="22908" y="167"/>
                    <a:pt x="27861" y="60"/>
                  </a:cubicBezTo>
                  <a:cubicBezTo>
                    <a:pt x="28242" y="60"/>
                    <a:pt x="28623" y="60"/>
                    <a:pt x="28993" y="72"/>
                  </a:cubicBezTo>
                  <a:cubicBezTo>
                    <a:pt x="29207" y="96"/>
                    <a:pt x="29433" y="96"/>
                    <a:pt x="29635" y="120"/>
                  </a:cubicBezTo>
                  <a:cubicBezTo>
                    <a:pt x="29647" y="120"/>
                    <a:pt x="29671" y="108"/>
                    <a:pt x="29671" y="84"/>
                  </a:cubicBezTo>
                  <a:cubicBezTo>
                    <a:pt x="29671" y="72"/>
                    <a:pt x="29647" y="60"/>
                    <a:pt x="29635" y="60"/>
                  </a:cubicBezTo>
                  <a:cubicBezTo>
                    <a:pt x="29433" y="48"/>
                    <a:pt x="29207" y="25"/>
                    <a:pt x="28993" y="13"/>
                  </a:cubicBezTo>
                  <a:cubicBezTo>
                    <a:pt x="28623" y="1"/>
                    <a:pt x="28242" y="1"/>
                    <a:pt x="2785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34"/>
            <p:cNvSpPr/>
            <p:nvPr/>
          </p:nvSpPr>
          <p:spPr>
            <a:xfrm>
              <a:off x="3047700" y="997275"/>
              <a:ext cx="761725" cy="759350"/>
            </a:xfrm>
            <a:custGeom>
              <a:avLst/>
              <a:gdLst/>
              <a:ahLst/>
              <a:cxnLst/>
              <a:rect l="l" t="t" r="r" b="b"/>
              <a:pathLst>
                <a:path w="30469" h="30374" extrusionOk="0">
                  <a:moveTo>
                    <a:pt x="28647" y="1"/>
                  </a:moveTo>
                  <a:cubicBezTo>
                    <a:pt x="23598" y="12"/>
                    <a:pt x="18062" y="1906"/>
                    <a:pt x="13859" y="5037"/>
                  </a:cubicBezTo>
                  <a:cubicBezTo>
                    <a:pt x="13228" y="5489"/>
                    <a:pt x="12633" y="6013"/>
                    <a:pt x="12073" y="6549"/>
                  </a:cubicBezTo>
                  <a:cubicBezTo>
                    <a:pt x="8513" y="10049"/>
                    <a:pt x="6810" y="14812"/>
                    <a:pt x="5191" y="19408"/>
                  </a:cubicBezTo>
                  <a:cubicBezTo>
                    <a:pt x="3834" y="23218"/>
                    <a:pt x="2453" y="27135"/>
                    <a:pt x="0" y="30373"/>
                  </a:cubicBezTo>
                  <a:lnTo>
                    <a:pt x="83" y="30373"/>
                  </a:lnTo>
                  <a:cubicBezTo>
                    <a:pt x="2512" y="27123"/>
                    <a:pt x="3917" y="23206"/>
                    <a:pt x="5251" y="19432"/>
                  </a:cubicBezTo>
                  <a:cubicBezTo>
                    <a:pt x="6894" y="14824"/>
                    <a:pt x="8573" y="10085"/>
                    <a:pt x="12109" y="6597"/>
                  </a:cubicBezTo>
                  <a:cubicBezTo>
                    <a:pt x="12668" y="6049"/>
                    <a:pt x="13264" y="5537"/>
                    <a:pt x="13883" y="5073"/>
                  </a:cubicBezTo>
                  <a:cubicBezTo>
                    <a:pt x="18098" y="1953"/>
                    <a:pt x="23622" y="72"/>
                    <a:pt x="28647" y="60"/>
                  </a:cubicBezTo>
                  <a:cubicBezTo>
                    <a:pt x="29039" y="60"/>
                    <a:pt x="29420" y="72"/>
                    <a:pt x="29790" y="96"/>
                  </a:cubicBezTo>
                  <a:cubicBezTo>
                    <a:pt x="30004" y="108"/>
                    <a:pt x="30230" y="120"/>
                    <a:pt x="30432" y="132"/>
                  </a:cubicBezTo>
                  <a:cubicBezTo>
                    <a:pt x="30444" y="132"/>
                    <a:pt x="30468" y="120"/>
                    <a:pt x="30468" y="108"/>
                  </a:cubicBezTo>
                  <a:cubicBezTo>
                    <a:pt x="30468" y="96"/>
                    <a:pt x="30444" y="72"/>
                    <a:pt x="30432" y="72"/>
                  </a:cubicBezTo>
                  <a:cubicBezTo>
                    <a:pt x="30230" y="60"/>
                    <a:pt x="30004" y="48"/>
                    <a:pt x="29790" y="36"/>
                  </a:cubicBezTo>
                  <a:cubicBezTo>
                    <a:pt x="29409" y="1"/>
                    <a:pt x="29016" y="1"/>
                    <a:pt x="28647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34"/>
            <p:cNvSpPr/>
            <p:nvPr/>
          </p:nvSpPr>
          <p:spPr>
            <a:xfrm>
              <a:off x="3020900" y="964500"/>
              <a:ext cx="792975" cy="792425"/>
            </a:xfrm>
            <a:custGeom>
              <a:avLst/>
              <a:gdLst/>
              <a:ahLst/>
              <a:cxnLst/>
              <a:rect l="l" t="t" r="r" b="b"/>
              <a:pathLst>
                <a:path w="31719" h="31697" extrusionOk="0">
                  <a:moveTo>
                    <a:pt x="29449" y="0"/>
                  </a:moveTo>
                  <a:cubicBezTo>
                    <a:pt x="24360" y="0"/>
                    <a:pt x="18803" y="1813"/>
                    <a:pt x="14526" y="4860"/>
                  </a:cubicBezTo>
                  <a:cubicBezTo>
                    <a:pt x="9430" y="8491"/>
                    <a:pt x="7513" y="14206"/>
                    <a:pt x="5668" y="19742"/>
                  </a:cubicBezTo>
                  <a:cubicBezTo>
                    <a:pt x="4275" y="23921"/>
                    <a:pt x="2810" y="28255"/>
                    <a:pt x="1" y="31696"/>
                  </a:cubicBezTo>
                  <a:lnTo>
                    <a:pt x="524" y="31696"/>
                  </a:lnTo>
                  <a:cubicBezTo>
                    <a:pt x="3275" y="28220"/>
                    <a:pt x="4704" y="23981"/>
                    <a:pt x="6073" y="19861"/>
                  </a:cubicBezTo>
                  <a:cubicBezTo>
                    <a:pt x="7990" y="14146"/>
                    <a:pt x="9787" y="8741"/>
                    <a:pt x="14776" y="5181"/>
                  </a:cubicBezTo>
                  <a:cubicBezTo>
                    <a:pt x="18969" y="2192"/>
                    <a:pt x="24421" y="405"/>
                    <a:pt x="29403" y="405"/>
                  </a:cubicBezTo>
                  <a:cubicBezTo>
                    <a:pt x="29501" y="405"/>
                    <a:pt x="29598" y="405"/>
                    <a:pt x="29695" y="407"/>
                  </a:cubicBezTo>
                  <a:cubicBezTo>
                    <a:pt x="30290" y="407"/>
                    <a:pt x="30897" y="454"/>
                    <a:pt x="31481" y="514"/>
                  </a:cubicBezTo>
                  <a:cubicBezTo>
                    <a:pt x="31488" y="515"/>
                    <a:pt x="31496" y="515"/>
                    <a:pt x="31503" y="515"/>
                  </a:cubicBezTo>
                  <a:cubicBezTo>
                    <a:pt x="31610" y="515"/>
                    <a:pt x="31684" y="436"/>
                    <a:pt x="31695" y="335"/>
                  </a:cubicBezTo>
                  <a:cubicBezTo>
                    <a:pt x="31719" y="216"/>
                    <a:pt x="31624" y="121"/>
                    <a:pt x="31516" y="109"/>
                  </a:cubicBezTo>
                  <a:cubicBezTo>
                    <a:pt x="30909" y="49"/>
                    <a:pt x="30302" y="2"/>
                    <a:pt x="29695" y="2"/>
                  </a:cubicBezTo>
                  <a:cubicBezTo>
                    <a:pt x="29613" y="1"/>
                    <a:pt x="29531" y="0"/>
                    <a:pt x="2944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2" name="Google Shape;2492;p34"/>
          <p:cNvGrpSpPr/>
          <p:nvPr/>
        </p:nvGrpSpPr>
        <p:grpSpPr>
          <a:xfrm rot="-6000597">
            <a:off x="-1447114" y="4467813"/>
            <a:ext cx="2414705" cy="2412119"/>
            <a:chOff x="3020900" y="964500"/>
            <a:chExt cx="793575" cy="792725"/>
          </a:xfrm>
        </p:grpSpPr>
        <p:sp>
          <p:nvSpPr>
            <p:cNvPr id="2493" name="Google Shape;2493;p34"/>
            <p:cNvSpPr/>
            <p:nvPr/>
          </p:nvSpPr>
          <p:spPr>
            <a:xfrm>
              <a:off x="3468875" y="1465975"/>
              <a:ext cx="345600" cy="290350"/>
            </a:xfrm>
            <a:custGeom>
              <a:avLst/>
              <a:gdLst/>
              <a:ahLst/>
              <a:cxnLst/>
              <a:rect l="l" t="t" r="r" b="b"/>
              <a:pathLst>
                <a:path w="13824" h="11614" extrusionOk="0">
                  <a:moveTo>
                    <a:pt x="13599" y="0"/>
                  </a:moveTo>
                  <a:cubicBezTo>
                    <a:pt x="13587" y="0"/>
                    <a:pt x="13574" y="2"/>
                    <a:pt x="13562" y="5"/>
                  </a:cubicBezTo>
                  <a:cubicBezTo>
                    <a:pt x="13359" y="52"/>
                    <a:pt x="13181" y="100"/>
                    <a:pt x="13002" y="148"/>
                  </a:cubicBezTo>
                  <a:cubicBezTo>
                    <a:pt x="8228" y="1374"/>
                    <a:pt x="3799" y="5125"/>
                    <a:pt x="548" y="10661"/>
                  </a:cubicBezTo>
                  <a:lnTo>
                    <a:pt x="155" y="11340"/>
                  </a:lnTo>
                  <a:cubicBezTo>
                    <a:pt x="96" y="11423"/>
                    <a:pt x="60" y="11530"/>
                    <a:pt x="0" y="11613"/>
                  </a:cubicBezTo>
                  <a:lnTo>
                    <a:pt x="477" y="11613"/>
                  </a:lnTo>
                  <a:cubicBezTo>
                    <a:pt x="489" y="11590"/>
                    <a:pt x="501" y="11554"/>
                    <a:pt x="512" y="11542"/>
                  </a:cubicBezTo>
                  <a:lnTo>
                    <a:pt x="905" y="10875"/>
                  </a:lnTo>
                  <a:cubicBezTo>
                    <a:pt x="2751" y="7720"/>
                    <a:pt x="6799" y="2184"/>
                    <a:pt x="13109" y="529"/>
                  </a:cubicBezTo>
                  <a:cubicBezTo>
                    <a:pt x="13276" y="481"/>
                    <a:pt x="13455" y="445"/>
                    <a:pt x="13645" y="398"/>
                  </a:cubicBezTo>
                  <a:cubicBezTo>
                    <a:pt x="13752" y="386"/>
                    <a:pt x="13824" y="279"/>
                    <a:pt x="13800" y="160"/>
                  </a:cubicBezTo>
                  <a:cubicBezTo>
                    <a:pt x="13769" y="66"/>
                    <a:pt x="13684" y="0"/>
                    <a:pt x="1359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34"/>
            <p:cNvSpPr/>
            <p:nvPr/>
          </p:nvSpPr>
          <p:spPr>
            <a:xfrm>
              <a:off x="3444175" y="1442275"/>
              <a:ext cx="365250" cy="314050"/>
            </a:xfrm>
            <a:custGeom>
              <a:avLst/>
              <a:gdLst/>
              <a:ahLst/>
              <a:cxnLst/>
              <a:rect l="l" t="t" r="r" b="b"/>
              <a:pathLst>
                <a:path w="14610" h="12562" extrusionOk="0">
                  <a:moveTo>
                    <a:pt x="14562" y="0"/>
                  </a:moveTo>
                  <a:cubicBezTo>
                    <a:pt x="14371" y="48"/>
                    <a:pt x="14192" y="84"/>
                    <a:pt x="14014" y="119"/>
                  </a:cubicBezTo>
                  <a:cubicBezTo>
                    <a:pt x="13692" y="203"/>
                    <a:pt x="13371" y="286"/>
                    <a:pt x="13061" y="393"/>
                  </a:cubicBezTo>
                  <a:cubicBezTo>
                    <a:pt x="8061" y="1941"/>
                    <a:pt x="4525" y="5739"/>
                    <a:pt x="2465" y="8668"/>
                  </a:cubicBezTo>
                  <a:cubicBezTo>
                    <a:pt x="2072" y="9204"/>
                    <a:pt x="1703" y="9763"/>
                    <a:pt x="1346" y="10347"/>
                  </a:cubicBezTo>
                  <a:cubicBezTo>
                    <a:pt x="917" y="11061"/>
                    <a:pt x="476" y="11776"/>
                    <a:pt x="60" y="12466"/>
                  </a:cubicBezTo>
                  <a:cubicBezTo>
                    <a:pt x="48" y="12490"/>
                    <a:pt x="24" y="12538"/>
                    <a:pt x="0" y="12561"/>
                  </a:cubicBezTo>
                  <a:lnTo>
                    <a:pt x="84" y="12561"/>
                  </a:lnTo>
                  <a:cubicBezTo>
                    <a:pt x="119" y="12550"/>
                    <a:pt x="143" y="12526"/>
                    <a:pt x="155" y="12490"/>
                  </a:cubicBezTo>
                  <a:cubicBezTo>
                    <a:pt x="572" y="11811"/>
                    <a:pt x="988" y="11097"/>
                    <a:pt x="1417" y="10383"/>
                  </a:cubicBezTo>
                  <a:cubicBezTo>
                    <a:pt x="1774" y="9799"/>
                    <a:pt x="2143" y="9228"/>
                    <a:pt x="2524" y="8692"/>
                  </a:cubicBezTo>
                  <a:cubicBezTo>
                    <a:pt x="4584" y="5775"/>
                    <a:pt x="8096" y="1989"/>
                    <a:pt x="13085" y="453"/>
                  </a:cubicBezTo>
                  <a:cubicBezTo>
                    <a:pt x="13395" y="346"/>
                    <a:pt x="13728" y="274"/>
                    <a:pt x="14038" y="203"/>
                  </a:cubicBezTo>
                  <a:cubicBezTo>
                    <a:pt x="14204" y="155"/>
                    <a:pt x="14383" y="119"/>
                    <a:pt x="14573" y="84"/>
                  </a:cubicBezTo>
                  <a:cubicBezTo>
                    <a:pt x="14585" y="84"/>
                    <a:pt x="14609" y="60"/>
                    <a:pt x="14609" y="36"/>
                  </a:cubicBezTo>
                  <a:cubicBezTo>
                    <a:pt x="14609" y="12"/>
                    <a:pt x="14585" y="0"/>
                    <a:pt x="1456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34"/>
            <p:cNvSpPr/>
            <p:nvPr/>
          </p:nvSpPr>
          <p:spPr>
            <a:xfrm>
              <a:off x="3415300" y="1415175"/>
              <a:ext cx="394425" cy="341150"/>
            </a:xfrm>
            <a:custGeom>
              <a:avLst/>
              <a:gdLst/>
              <a:ahLst/>
              <a:cxnLst/>
              <a:rect l="l" t="t" r="r" b="b"/>
              <a:pathLst>
                <a:path w="15777" h="13646" extrusionOk="0">
                  <a:moveTo>
                    <a:pt x="15728" y="1"/>
                  </a:moveTo>
                  <a:cubicBezTo>
                    <a:pt x="15538" y="37"/>
                    <a:pt x="15359" y="72"/>
                    <a:pt x="15181" y="108"/>
                  </a:cubicBezTo>
                  <a:cubicBezTo>
                    <a:pt x="14847" y="179"/>
                    <a:pt x="14526" y="251"/>
                    <a:pt x="14216" y="346"/>
                  </a:cubicBezTo>
                  <a:cubicBezTo>
                    <a:pt x="9109" y="1799"/>
                    <a:pt x="5489" y="5537"/>
                    <a:pt x="3346" y="8407"/>
                  </a:cubicBezTo>
                  <a:cubicBezTo>
                    <a:pt x="2941" y="8942"/>
                    <a:pt x="2560" y="9514"/>
                    <a:pt x="2203" y="10074"/>
                  </a:cubicBezTo>
                  <a:cubicBezTo>
                    <a:pt x="1489" y="11193"/>
                    <a:pt x="822" y="12324"/>
                    <a:pt x="143" y="13407"/>
                  </a:cubicBezTo>
                  <a:cubicBezTo>
                    <a:pt x="107" y="13491"/>
                    <a:pt x="60" y="13562"/>
                    <a:pt x="0" y="13645"/>
                  </a:cubicBezTo>
                  <a:lnTo>
                    <a:pt x="72" y="13645"/>
                  </a:lnTo>
                  <a:cubicBezTo>
                    <a:pt x="131" y="13586"/>
                    <a:pt x="167" y="13514"/>
                    <a:pt x="203" y="13455"/>
                  </a:cubicBezTo>
                  <a:cubicBezTo>
                    <a:pt x="858" y="12371"/>
                    <a:pt x="1548" y="11240"/>
                    <a:pt x="2263" y="10121"/>
                  </a:cubicBezTo>
                  <a:cubicBezTo>
                    <a:pt x="2620" y="9538"/>
                    <a:pt x="3001" y="8990"/>
                    <a:pt x="3406" y="8454"/>
                  </a:cubicBezTo>
                  <a:cubicBezTo>
                    <a:pt x="5537" y="5585"/>
                    <a:pt x="9156" y="1858"/>
                    <a:pt x="14228" y="418"/>
                  </a:cubicBezTo>
                  <a:cubicBezTo>
                    <a:pt x="14538" y="334"/>
                    <a:pt x="14871" y="239"/>
                    <a:pt x="15193" y="179"/>
                  </a:cubicBezTo>
                  <a:cubicBezTo>
                    <a:pt x="15371" y="132"/>
                    <a:pt x="15550" y="108"/>
                    <a:pt x="15740" y="72"/>
                  </a:cubicBezTo>
                  <a:cubicBezTo>
                    <a:pt x="15764" y="72"/>
                    <a:pt x="15776" y="60"/>
                    <a:pt x="15776" y="37"/>
                  </a:cubicBezTo>
                  <a:cubicBezTo>
                    <a:pt x="15776" y="13"/>
                    <a:pt x="15764" y="1"/>
                    <a:pt x="1572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34"/>
            <p:cNvSpPr/>
            <p:nvPr/>
          </p:nvSpPr>
          <p:spPr>
            <a:xfrm>
              <a:off x="3386125" y="1386600"/>
              <a:ext cx="423600" cy="369425"/>
            </a:xfrm>
            <a:custGeom>
              <a:avLst/>
              <a:gdLst/>
              <a:ahLst/>
              <a:cxnLst/>
              <a:rect l="l" t="t" r="r" b="b"/>
              <a:pathLst>
                <a:path w="16944" h="14777" extrusionOk="0">
                  <a:moveTo>
                    <a:pt x="16895" y="1"/>
                  </a:moveTo>
                  <a:cubicBezTo>
                    <a:pt x="16705" y="25"/>
                    <a:pt x="16514" y="60"/>
                    <a:pt x="16348" y="108"/>
                  </a:cubicBezTo>
                  <a:cubicBezTo>
                    <a:pt x="16014" y="168"/>
                    <a:pt x="15693" y="239"/>
                    <a:pt x="15360" y="322"/>
                  </a:cubicBezTo>
                  <a:cubicBezTo>
                    <a:pt x="11300" y="1394"/>
                    <a:pt x="7359" y="4192"/>
                    <a:pt x="4251" y="8180"/>
                  </a:cubicBezTo>
                  <a:cubicBezTo>
                    <a:pt x="3834" y="8716"/>
                    <a:pt x="3430" y="9276"/>
                    <a:pt x="3060" y="9847"/>
                  </a:cubicBezTo>
                  <a:cubicBezTo>
                    <a:pt x="2084" y="11324"/>
                    <a:pt x="1179" y="12824"/>
                    <a:pt x="298" y="14276"/>
                  </a:cubicBezTo>
                  <a:cubicBezTo>
                    <a:pt x="203" y="14431"/>
                    <a:pt x="96" y="14598"/>
                    <a:pt x="1" y="14777"/>
                  </a:cubicBezTo>
                  <a:lnTo>
                    <a:pt x="84" y="14777"/>
                  </a:lnTo>
                  <a:cubicBezTo>
                    <a:pt x="167" y="14646"/>
                    <a:pt x="262" y="14479"/>
                    <a:pt x="358" y="14336"/>
                  </a:cubicBezTo>
                  <a:cubicBezTo>
                    <a:pt x="1239" y="12883"/>
                    <a:pt x="2132" y="11383"/>
                    <a:pt x="3096" y="9907"/>
                  </a:cubicBezTo>
                  <a:cubicBezTo>
                    <a:pt x="3477" y="9335"/>
                    <a:pt x="3870" y="8776"/>
                    <a:pt x="4287" y="8240"/>
                  </a:cubicBezTo>
                  <a:cubicBezTo>
                    <a:pt x="7382" y="4251"/>
                    <a:pt x="11335" y="1477"/>
                    <a:pt x="15383" y="406"/>
                  </a:cubicBezTo>
                  <a:cubicBezTo>
                    <a:pt x="15705" y="310"/>
                    <a:pt x="16038" y="239"/>
                    <a:pt x="16360" y="179"/>
                  </a:cubicBezTo>
                  <a:cubicBezTo>
                    <a:pt x="16538" y="144"/>
                    <a:pt x="16717" y="120"/>
                    <a:pt x="16907" y="72"/>
                  </a:cubicBezTo>
                  <a:cubicBezTo>
                    <a:pt x="16931" y="72"/>
                    <a:pt x="16943" y="60"/>
                    <a:pt x="16943" y="25"/>
                  </a:cubicBezTo>
                  <a:cubicBezTo>
                    <a:pt x="16943" y="13"/>
                    <a:pt x="16931" y="1"/>
                    <a:pt x="1689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34"/>
            <p:cNvSpPr/>
            <p:nvPr/>
          </p:nvSpPr>
          <p:spPr>
            <a:xfrm>
              <a:off x="3357250" y="1358925"/>
              <a:ext cx="453050" cy="397100"/>
            </a:xfrm>
            <a:custGeom>
              <a:avLst/>
              <a:gdLst/>
              <a:ahLst/>
              <a:cxnLst/>
              <a:rect l="l" t="t" r="r" b="b"/>
              <a:pathLst>
                <a:path w="18122" h="15884" extrusionOk="0">
                  <a:moveTo>
                    <a:pt x="18086" y="1"/>
                  </a:moveTo>
                  <a:cubicBezTo>
                    <a:pt x="17872" y="36"/>
                    <a:pt x="17693" y="60"/>
                    <a:pt x="17515" y="96"/>
                  </a:cubicBezTo>
                  <a:cubicBezTo>
                    <a:pt x="17193" y="155"/>
                    <a:pt x="16848" y="227"/>
                    <a:pt x="16515" y="298"/>
                  </a:cubicBezTo>
                  <a:cubicBezTo>
                    <a:pt x="12383" y="1310"/>
                    <a:pt x="8335" y="4037"/>
                    <a:pt x="5132" y="7966"/>
                  </a:cubicBezTo>
                  <a:cubicBezTo>
                    <a:pt x="4704" y="8490"/>
                    <a:pt x="4287" y="9049"/>
                    <a:pt x="3894" y="9621"/>
                  </a:cubicBezTo>
                  <a:cubicBezTo>
                    <a:pt x="2691" y="11407"/>
                    <a:pt x="1608" y="13217"/>
                    <a:pt x="548" y="14979"/>
                  </a:cubicBezTo>
                  <a:cubicBezTo>
                    <a:pt x="370" y="15288"/>
                    <a:pt x="191" y="15586"/>
                    <a:pt x="1" y="15884"/>
                  </a:cubicBezTo>
                  <a:lnTo>
                    <a:pt x="72" y="15884"/>
                  </a:lnTo>
                  <a:cubicBezTo>
                    <a:pt x="239" y="15622"/>
                    <a:pt x="417" y="15324"/>
                    <a:pt x="596" y="15026"/>
                  </a:cubicBezTo>
                  <a:cubicBezTo>
                    <a:pt x="1656" y="13264"/>
                    <a:pt x="2715" y="11431"/>
                    <a:pt x="3942" y="9668"/>
                  </a:cubicBezTo>
                  <a:cubicBezTo>
                    <a:pt x="4334" y="9097"/>
                    <a:pt x="4751" y="8537"/>
                    <a:pt x="5180" y="8014"/>
                  </a:cubicBezTo>
                  <a:cubicBezTo>
                    <a:pt x="8359" y="4084"/>
                    <a:pt x="12395" y="1370"/>
                    <a:pt x="16526" y="370"/>
                  </a:cubicBezTo>
                  <a:cubicBezTo>
                    <a:pt x="16860" y="298"/>
                    <a:pt x="17181" y="227"/>
                    <a:pt x="17527" y="167"/>
                  </a:cubicBezTo>
                  <a:cubicBezTo>
                    <a:pt x="17705" y="143"/>
                    <a:pt x="17884" y="108"/>
                    <a:pt x="18098" y="72"/>
                  </a:cubicBezTo>
                  <a:cubicBezTo>
                    <a:pt x="18110" y="72"/>
                    <a:pt x="18122" y="60"/>
                    <a:pt x="18122" y="36"/>
                  </a:cubicBezTo>
                  <a:cubicBezTo>
                    <a:pt x="18122" y="13"/>
                    <a:pt x="18110" y="1"/>
                    <a:pt x="18086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34"/>
            <p:cNvSpPr/>
            <p:nvPr/>
          </p:nvSpPr>
          <p:spPr>
            <a:xfrm>
              <a:off x="3328075" y="1331550"/>
              <a:ext cx="481650" cy="424775"/>
            </a:xfrm>
            <a:custGeom>
              <a:avLst/>
              <a:gdLst/>
              <a:ahLst/>
              <a:cxnLst/>
              <a:rect l="l" t="t" r="r" b="b"/>
              <a:pathLst>
                <a:path w="19266" h="16991" extrusionOk="0">
                  <a:moveTo>
                    <a:pt x="19217" y="0"/>
                  </a:moveTo>
                  <a:cubicBezTo>
                    <a:pt x="19015" y="24"/>
                    <a:pt x="18836" y="48"/>
                    <a:pt x="18658" y="72"/>
                  </a:cubicBezTo>
                  <a:cubicBezTo>
                    <a:pt x="18313" y="119"/>
                    <a:pt x="17979" y="191"/>
                    <a:pt x="17646" y="262"/>
                  </a:cubicBezTo>
                  <a:cubicBezTo>
                    <a:pt x="13419" y="1203"/>
                    <a:pt x="9276" y="3846"/>
                    <a:pt x="5990" y="7727"/>
                  </a:cubicBezTo>
                  <a:cubicBezTo>
                    <a:pt x="5537" y="8239"/>
                    <a:pt x="5109" y="8787"/>
                    <a:pt x="4704" y="9359"/>
                  </a:cubicBezTo>
                  <a:cubicBezTo>
                    <a:pt x="3263" y="11394"/>
                    <a:pt x="2025" y="13514"/>
                    <a:pt x="834" y="15562"/>
                  </a:cubicBezTo>
                  <a:cubicBezTo>
                    <a:pt x="560" y="16038"/>
                    <a:pt x="275" y="16514"/>
                    <a:pt x="1" y="16990"/>
                  </a:cubicBezTo>
                  <a:lnTo>
                    <a:pt x="84" y="16990"/>
                  </a:lnTo>
                  <a:cubicBezTo>
                    <a:pt x="358" y="16538"/>
                    <a:pt x="632" y="16074"/>
                    <a:pt x="918" y="15609"/>
                  </a:cubicBezTo>
                  <a:cubicBezTo>
                    <a:pt x="2108" y="13573"/>
                    <a:pt x="3358" y="11454"/>
                    <a:pt x="4787" y="9418"/>
                  </a:cubicBezTo>
                  <a:cubicBezTo>
                    <a:pt x="5180" y="8858"/>
                    <a:pt x="5621" y="8299"/>
                    <a:pt x="6061" y="7787"/>
                  </a:cubicBezTo>
                  <a:cubicBezTo>
                    <a:pt x="9335" y="3929"/>
                    <a:pt x="13455" y="1274"/>
                    <a:pt x="17670" y="346"/>
                  </a:cubicBezTo>
                  <a:cubicBezTo>
                    <a:pt x="18003" y="262"/>
                    <a:pt x="18336" y="203"/>
                    <a:pt x="18670" y="143"/>
                  </a:cubicBezTo>
                  <a:cubicBezTo>
                    <a:pt x="18848" y="119"/>
                    <a:pt x="19039" y="84"/>
                    <a:pt x="19229" y="72"/>
                  </a:cubicBezTo>
                  <a:cubicBezTo>
                    <a:pt x="19253" y="72"/>
                    <a:pt x="19265" y="60"/>
                    <a:pt x="19265" y="24"/>
                  </a:cubicBezTo>
                  <a:cubicBezTo>
                    <a:pt x="19265" y="12"/>
                    <a:pt x="19253" y="0"/>
                    <a:pt x="1921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34"/>
            <p:cNvSpPr/>
            <p:nvPr/>
          </p:nvSpPr>
          <p:spPr>
            <a:xfrm>
              <a:off x="3300400" y="1304450"/>
              <a:ext cx="509325" cy="452475"/>
            </a:xfrm>
            <a:custGeom>
              <a:avLst/>
              <a:gdLst/>
              <a:ahLst/>
              <a:cxnLst/>
              <a:rect l="l" t="t" r="r" b="b"/>
              <a:pathLst>
                <a:path w="20373" h="18099" extrusionOk="0">
                  <a:moveTo>
                    <a:pt x="20324" y="1"/>
                  </a:moveTo>
                  <a:cubicBezTo>
                    <a:pt x="20134" y="13"/>
                    <a:pt x="19932" y="36"/>
                    <a:pt x="19741" y="60"/>
                  </a:cubicBezTo>
                  <a:cubicBezTo>
                    <a:pt x="19408" y="96"/>
                    <a:pt x="19062" y="156"/>
                    <a:pt x="18717" y="215"/>
                  </a:cubicBezTo>
                  <a:cubicBezTo>
                    <a:pt x="14419" y="1084"/>
                    <a:pt x="10180" y="3668"/>
                    <a:pt x="6811" y="7478"/>
                  </a:cubicBezTo>
                  <a:cubicBezTo>
                    <a:pt x="6347" y="8002"/>
                    <a:pt x="5906" y="8549"/>
                    <a:pt x="5489" y="9121"/>
                  </a:cubicBezTo>
                  <a:cubicBezTo>
                    <a:pt x="3834" y="11383"/>
                    <a:pt x="2465" y="13776"/>
                    <a:pt x="1155" y="16086"/>
                  </a:cubicBezTo>
                  <a:cubicBezTo>
                    <a:pt x="774" y="16765"/>
                    <a:pt x="382" y="17443"/>
                    <a:pt x="1" y="18098"/>
                  </a:cubicBezTo>
                  <a:lnTo>
                    <a:pt x="72" y="18098"/>
                  </a:lnTo>
                  <a:cubicBezTo>
                    <a:pt x="477" y="17420"/>
                    <a:pt x="846" y="16765"/>
                    <a:pt x="1227" y="16098"/>
                  </a:cubicBezTo>
                  <a:cubicBezTo>
                    <a:pt x="2560" y="13788"/>
                    <a:pt x="3906" y="11407"/>
                    <a:pt x="5561" y="9145"/>
                  </a:cubicBezTo>
                  <a:cubicBezTo>
                    <a:pt x="5977" y="8585"/>
                    <a:pt x="6430" y="8037"/>
                    <a:pt x="6870" y="7526"/>
                  </a:cubicBezTo>
                  <a:cubicBezTo>
                    <a:pt x="10240" y="3727"/>
                    <a:pt x="14443" y="1156"/>
                    <a:pt x="18741" y="298"/>
                  </a:cubicBezTo>
                  <a:cubicBezTo>
                    <a:pt x="19086" y="239"/>
                    <a:pt x="19420" y="179"/>
                    <a:pt x="19753" y="132"/>
                  </a:cubicBezTo>
                  <a:cubicBezTo>
                    <a:pt x="19932" y="96"/>
                    <a:pt x="20134" y="84"/>
                    <a:pt x="20336" y="72"/>
                  </a:cubicBezTo>
                  <a:cubicBezTo>
                    <a:pt x="20348" y="72"/>
                    <a:pt x="20372" y="60"/>
                    <a:pt x="20372" y="25"/>
                  </a:cubicBezTo>
                  <a:cubicBezTo>
                    <a:pt x="20372" y="13"/>
                    <a:pt x="20348" y="1"/>
                    <a:pt x="203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34"/>
            <p:cNvSpPr/>
            <p:nvPr/>
          </p:nvSpPr>
          <p:spPr>
            <a:xfrm>
              <a:off x="3273900" y="1276175"/>
              <a:ext cx="535525" cy="480150"/>
            </a:xfrm>
            <a:custGeom>
              <a:avLst/>
              <a:gdLst/>
              <a:ahLst/>
              <a:cxnLst/>
              <a:rect l="l" t="t" r="r" b="b"/>
              <a:pathLst>
                <a:path w="21421" h="19206" extrusionOk="0">
                  <a:moveTo>
                    <a:pt x="21384" y="1"/>
                  </a:moveTo>
                  <a:cubicBezTo>
                    <a:pt x="21182" y="13"/>
                    <a:pt x="20980" y="24"/>
                    <a:pt x="20801" y="60"/>
                  </a:cubicBezTo>
                  <a:cubicBezTo>
                    <a:pt x="20468" y="96"/>
                    <a:pt x="20122" y="144"/>
                    <a:pt x="19777" y="203"/>
                  </a:cubicBezTo>
                  <a:cubicBezTo>
                    <a:pt x="15384" y="1013"/>
                    <a:pt x="11074" y="3513"/>
                    <a:pt x="7609" y="7263"/>
                  </a:cubicBezTo>
                  <a:cubicBezTo>
                    <a:pt x="7133" y="7764"/>
                    <a:pt x="6668" y="8311"/>
                    <a:pt x="6252" y="8883"/>
                  </a:cubicBezTo>
                  <a:cubicBezTo>
                    <a:pt x="4394" y="11335"/>
                    <a:pt x="2930" y="13979"/>
                    <a:pt x="1501" y="16550"/>
                  </a:cubicBezTo>
                  <a:cubicBezTo>
                    <a:pt x="1001" y="17455"/>
                    <a:pt x="501" y="18336"/>
                    <a:pt x="1" y="19205"/>
                  </a:cubicBezTo>
                  <a:lnTo>
                    <a:pt x="72" y="19205"/>
                  </a:lnTo>
                  <a:cubicBezTo>
                    <a:pt x="584" y="18348"/>
                    <a:pt x="1072" y="17467"/>
                    <a:pt x="1561" y="16574"/>
                  </a:cubicBezTo>
                  <a:cubicBezTo>
                    <a:pt x="2977" y="14014"/>
                    <a:pt x="4454" y="11383"/>
                    <a:pt x="6299" y="8930"/>
                  </a:cubicBezTo>
                  <a:cubicBezTo>
                    <a:pt x="6728" y="8359"/>
                    <a:pt x="7168" y="7811"/>
                    <a:pt x="7645" y="7299"/>
                  </a:cubicBezTo>
                  <a:cubicBezTo>
                    <a:pt x="11097" y="3573"/>
                    <a:pt x="15408" y="1072"/>
                    <a:pt x="19777" y="263"/>
                  </a:cubicBezTo>
                  <a:cubicBezTo>
                    <a:pt x="20122" y="203"/>
                    <a:pt x="20468" y="155"/>
                    <a:pt x="20801" y="120"/>
                  </a:cubicBezTo>
                  <a:cubicBezTo>
                    <a:pt x="20980" y="96"/>
                    <a:pt x="21182" y="72"/>
                    <a:pt x="21384" y="60"/>
                  </a:cubicBezTo>
                  <a:cubicBezTo>
                    <a:pt x="21396" y="60"/>
                    <a:pt x="21420" y="36"/>
                    <a:pt x="21420" y="24"/>
                  </a:cubicBezTo>
                  <a:cubicBezTo>
                    <a:pt x="21420" y="13"/>
                    <a:pt x="21396" y="1"/>
                    <a:pt x="213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34"/>
            <p:cNvSpPr/>
            <p:nvPr/>
          </p:nvSpPr>
          <p:spPr>
            <a:xfrm>
              <a:off x="3247425" y="1248800"/>
              <a:ext cx="562000" cy="507825"/>
            </a:xfrm>
            <a:custGeom>
              <a:avLst/>
              <a:gdLst/>
              <a:ahLst/>
              <a:cxnLst/>
              <a:rect l="l" t="t" r="r" b="b"/>
              <a:pathLst>
                <a:path w="22480" h="20313" extrusionOk="0">
                  <a:moveTo>
                    <a:pt x="22443" y="0"/>
                  </a:moveTo>
                  <a:cubicBezTo>
                    <a:pt x="22241" y="12"/>
                    <a:pt x="22039" y="36"/>
                    <a:pt x="21848" y="48"/>
                  </a:cubicBezTo>
                  <a:cubicBezTo>
                    <a:pt x="21503" y="72"/>
                    <a:pt x="21146" y="119"/>
                    <a:pt x="20800" y="179"/>
                  </a:cubicBezTo>
                  <a:cubicBezTo>
                    <a:pt x="16336" y="905"/>
                    <a:pt x="11918" y="3334"/>
                    <a:pt x="8358" y="7025"/>
                  </a:cubicBezTo>
                  <a:cubicBezTo>
                    <a:pt x="7870" y="7537"/>
                    <a:pt x="7394" y="8073"/>
                    <a:pt x="6965" y="8632"/>
                  </a:cubicBezTo>
                  <a:cubicBezTo>
                    <a:pt x="4917" y="11264"/>
                    <a:pt x="3358" y="14157"/>
                    <a:pt x="1858" y="16943"/>
                  </a:cubicBezTo>
                  <a:cubicBezTo>
                    <a:pt x="1250" y="18086"/>
                    <a:pt x="643" y="19217"/>
                    <a:pt x="0" y="20312"/>
                  </a:cubicBezTo>
                  <a:lnTo>
                    <a:pt x="72" y="20312"/>
                  </a:lnTo>
                  <a:cubicBezTo>
                    <a:pt x="726" y="19217"/>
                    <a:pt x="1322" y="18098"/>
                    <a:pt x="1941" y="16967"/>
                  </a:cubicBezTo>
                  <a:cubicBezTo>
                    <a:pt x="3441" y="14193"/>
                    <a:pt x="4989" y="11299"/>
                    <a:pt x="7025" y="8680"/>
                  </a:cubicBezTo>
                  <a:cubicBezTo>
                    <a:pt x="7477" y="8108"/>
                    <a:pt x="7930" y="7573"/>
                    <a:pt x="8430" y="7073"/>
                  </a:cubicBezTo>
                  <a:cubicBezTo>
                    <a:pt x="11966" y="3394"/>
                    <a:pt x="16371" y="965"/>
                    <a:pt x="20824" y="238"/>
                  </a:cubicBezTo>
                  <a:cubicBezTo>
                    <a:pt x="21158" y="179"/>
                    <a:pt x="21527" y="131"/>
                    <a:pt x="21860" y="107"/>
                  </a:cubicBezTo>
                  <a:lnTo>
                    <a:pt x="22443" y="60"/>
                  </a:lnTo>
                  <a:cubicBezTo>
                    <a:pt x="22455" y="60"/>
                    <a:pt x="22479" y="48"/>
                    <a:pt x="22479" y="36"/>
                  </a:cubicBezTo>
                  <a:cubicBezTo>
                    <a:pt x="22479" y="12"/>
                    <a:pt x="22455" y="0"/>
                    <a:pt x="224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34"/>
            <p:cNvSpPr/>
            <p:nvPr/>
          </p:nvSpPr>
          <p:spPr>
            <a:xfrm>
              <a:off x="3223600" y="1221125"/>
              <a:ext cx="586400" cy="536100"/>
            </a:xfrm>
            <a:custGeom>
              <a:avLst/>
              <a:gdLst/>
              <a:ahLst/>
              <a:cxnLst/>
              <a:rect l="l" t="t" r="r" b="b"/>
              <a:pathLst>
                <a:path w="23456" h="21444" extrusionOk="0">
                  <a:moveTo>
                    <a:pt x="23432" y="0"/>
                  </a:moveTo>
                  <a:cubicBezTo>
                    <a:pt x="23218" y="12"/>
                    <a:pt x="23027" y="12"/>
                    <a:pt x="22837" y="24"/>
                  </a:cubicBezTo>
                  <a:cubicBezTo>
                    <a:pt x="22480" y="60"/>
                    <a:pt x="22123" y="83"/>
                    <a:pt x="21777" y="143"/>
                  </a:cubicBezTo>
                  <a:cubicBezTo>
                    <a:pt x="17300" y="786"/>
                    <a:pt x="12669" y="3215"/>
                    <a:pt x="9085" y="6798"/>
                  </a:cubicBezTo>
                  <a:cubicBezTo>
                    <a:pt x="8573" y="7299"/>
                    <a:pt x="8085" y="7834"/>
                    <a:pt x="7633" y="8406"/>
                  </a:cubicBezTo>
                  <a:cubicBezTo>
                    <a:pt x="5406" y="11192"/>
                    <a:pt x="3787" y="14299"/>
                    <a:pt x="2215" y="17324"/>
                  </a:cubicBezTo>
                  <a:cubicBezTo>
                    <a:pt x="1489" y="18717"/>
                    <a:pt x="775" y="20098"/>
                    <a:pt x="1" y="21443"/>
                  </a:cubicBezTo>
                  <a:lnTo>
                    <a:pt x="72" y="21443"/>
                  </a:lnTo>
                  <a:cubicBezTo>
                    <a:pt x="822" y="20086"/>
                    <a:pt x="1537" y="18717"/>
                    <a:pt x="2263" y="17335"/>
                  </a:cubicBezTo>
                  <a:cubicBezTo>
                    <a:pt x="3823" y="14323"/>
                    <a:pt x="5430" y="11216"/>
                    <a:pt x="7668" y="8430"/>
                  </a:cubicBezTo>
                  <a:cubicBezTo>
                    <a:pt x="8109" y="7870"/>
                    <a:pt x="8609" y="7334"/>
                    <a:pt x="9109" y="6846"/>
                  </a:cubicBezTo>
                  <a:cubicBezTo>
                    <a:pt x="12681" y="3274"/>
                    <a:pt x="17300" y="857"/>
                    <a:pt x="21777" y="202"/>
                  </a:cubicBezTo>
                  <a:cubicBezTo>
                    <a:pt x="22123" y="155"/>
                    <a:pt x="22480" y="119"/>
                    <a:pt x="22837" y="83"/>
                  </a:cubicBezTo>
                  <a:cubicBezTo>
                    <a:pt x="23027" y="71"/>
                    <a:pt x="23218" y="60"/>
                    <a:pt x="23432" y="60"/>
                  </a:cubicBezTo>
                  <a:cubicBezTo>
                    <a:pt x="23444" y="60"/>
                    <a:pt x="23456" y="36"/>
                    <a:pt x="23456" y="24"/>
                  </a:cubicBezTo>
                  <a:cubicBezTo>
                    <a:pt x="23456" y="12"/>
                    <a:pt x="23444" y="0"/>
                    <a:pt x="2343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34"/>
            <p:cNvSpPr/>
            <p:nvPr/>
          </p:nvSpPr>
          <p:spPr>
            <a:xfrm>
              <a:off x="3199200" y="1193125"/>
              <a:ext cx="610225" cy="563200"/>
            </a:xfrm>
            <a:custGeom>
              <a:avLst/>
              <a:gdLst/>
              <a:ahLst/>
              <a:cxnLst/>
              <a:rect l="l" t="t" r="r" b="b"/>
              <a:pathLst>
                <a:path w="24409" h="22528" extrusionOk="0">
                  <a:moveTo>
                    <a:pt x="24372" y="1"/>
                  </a:moveTo>
                  <a:cubicBezTo>
                    <a:pt x="24170" y="1"/>
                    <a:pt x="23968" y="13"/>
                    <a:pt x="23777" y="25"/>
                  </a:cubicBezTo>
                  <a:cubicBezTo>
                    <a:pt x="23420" y="48"/>
                    <a:pt x="23063" y="84"/>
                    <a:pt x="22706" y="120"/>
                  </a:cubicBezTo>
                  <a:cubicBezTo>
                    <a:pt x="18134" y="680"/>
                    <a:pt x="13419" y="3037"/>
                    <a:pt x="9740" y="6561"/>
                  </a:cubicBezTo>
                  <a:cubicBezTo>
                    <a:pt x="9228" y="7049"/>
                    <a:pt x="8716" y="7585"/>
                    <a:pt x="8251" y="8157"/>
                  </a:cubicBezTo>
                  <a:cubicBezTo>
                    <a:pt x="5846" y="11074"/>
                    <a:pt x="4179" y="14407"/>
                    <a:pt x="2572" y="17634"/>
                  </a:cubicBezTo>
                  <a:cubicBezTo>
                    <a:pt x="1739" y="19313"/>
                    <a:pt x="905" y="20968"/>
                    <a:pt x="0" y="22527"/>
                  </a:cubicBezTo>
                  <a:lnTo>
                    <a:pt x="72" y="22527"/>
                  </a:lnTo>
                  <a:cubicBezTo>
                    <a:pt x="977" y="20968"/>
                    <a:pt x="1798" y="19337"/>
                    <a:pt x="2632" y="17670"/>
                  </a:cubicBezTo>
                  <a:cubicBezTo>
                    <a:pt x="4239" y="14431"/>
                    <a:pt x="5906" y="11097"/>
                    <a:pt x="8311" y="8204"/>
                  </a:cubicBezTo>
                  <a:cubicBezTo>
                    <a:pt x="8775" y="7633"/>
                    <a:pt x="9287" y="7109"/>
                    <a:pt x="9799" y="6609"/>
                  </a:cubicBezTo>
                  <a:cubicBezTo>
                    <a:pt x="13466" y="3096"/>
                    <a:pt x="18169" y="739"/>
                    <a:pt x="22718" y="179"/>
                  </a:cubicBezTo>
                  <a:cubicBezTo>
                    <a:pt x="23075" y="132"/>
                    <a:pt x="23432" y="108"/>
                    <a:pt x="23777" y="84"/>
                  </a:cubicBezTo>
                  <a:cubicBezTo>
                    <a:pt x="23968" y="72"/>
                    <a:pt x="24170" y="72"/>
                    <a:pt x="24372" y="60"/>
                  </a:cubicBezTo>
                  <a:cubicBezTo>
                    <a:pt x="24384" y="60"/>
                    <a:pt x="24408" y="48"/>
                    <a:pt x="24408" y="25"/>
                  </a:cubicBezTo>
                  <a:cubicBezTo>
                    <a:pt x="24408" y="13"/>
                    <a:pt x="24384" y="1"/>
                    <a:pt x="243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34"/>
            <p:cNvSpPr/>
            <p:nvPr/>
          </p:nvSpPr>
          <p:spPr>
            <a:xfrm>
              <a:off x="3175375" y="1166050"/>
              <a:ext cx="634050" cy="590575"/>
            </a:xfrm>
            <a:custGeom>
              <a:avLst/>
              <a:gdLst/>
              <a:ahLst/>
              <a:cxnLst/>
              <a:rect l="l" t="t" r="r" b="b"/>
              <a:pathLst>
                <a:path w="25362" h="23623" extrusionOk="0">
                  <a:moveTo>
                    <a:pt x="25325" y="0"/>
                  </a:moveTo>
                  <a:cubicBezTo>
                    <a:pt x="25123" y="0"/>
                    <a:pt x="24909" y="0"/>
                    <a:pt x="24718" y="12"/>
                  </a:cubicBezTo>
                  <a:cubicBezTo>
                    <a:pt x="24361" y="24"/>
                    <a:pt x="23992" y="48"/>
                    <a:pt x="23635" y="84"/>
                  </a:cubicBezTo>
                  <a:cubicBezTo>
                    <a:pt x="18991" y="572"/>
                    <a:pt x="14169" y="2858"/>
                    <a:pt x="10395" y="6334"/>
                  </a:cubicBezTo>
                  <a:cubicBezTo>
                    <a:pt x="9859" y="6823"/>
                    <a:pt x="9359" y="7358"/>
                    <a:pt x="8871" y="7906"/>
                  </a:cubicBezTo>
                  <a:cubicBezTo>
                    <a:pt x="6275" y="10942"/>
                    <a:pt x="4585" y="14490"/>
                    <a:pt x="2930" y="17931"/>
                  </a:cubicBezTo>
                  <a:cubicBezTo>
                    <a:pt x="1989" y="19908"/>
                    <a:pt x="1072" y="21824"/>
                    <a:pt x="1" y="23622"/>
                  </a:cubicBezTo>
                  <a:lnTo>
                    <a:pt x="72" y="23622"/>
                  </a:lnTo>
                  <a:cubicBezTo>
                    <a:pt x="1168" y="21813"/>
                    <a:pt x="2084" y="19896"/>
                    <a:pt x="3013" y="17943"/>
                  </a:cubicBezTo>
                  <a:cubicBezTo>
                    <a:pt x="4656" y="14502"/>
                    <a:pt x="6347" y="10966"/>
                    <a:pt x="8942" y="7942"/>
                  </a:cubicBezTo>
                  <a:cubicBezTo>
                    <a:pt x="9419" y="7394"/>
                    <a:pt x="9943" y="6858"/>
                    <a:pt x="10455" y="6370"/>
                  </a:cubicBezTo>
                  <a:cubicBezTo>
                    <a:pt x="14205" y="2894"/>
                    <a:pt x="19015" y="631"/>
                    <a:pt x="23647" y="143"/>
                  </a:cubicBezTo>
                  <a:cubicBezTo>
                    <a:pt x="24004" y="119"/>
                    <a:pt x="24361" y="84"/>
                    <a:pt x="24718" y="72"/>
                  </a:cubicBezTo>
                  <a:cubicBezTo>
                    <a:pt x="24909" y="60"/>
                    <a:pt x="25123" y="60"/>
                    <a:pt x="25325" y="60"/>
                  </a:cubicBezTo>
                  <a:cubicBezTo>
                    <a:pt x="25337" y="60"/>
                    <a:pt x="25361" y="36"/>
                    <a:pt x="25361" y="24"/>
                  </a:cubicBezTo>
                  <a:cubicBezTo>
                    <a:pt x="25361" y="12"/>
                    <a:pt x="25337" y="0"/>
                    <a:pt x="2532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34"/>
            <p:cNvSpPr/>
            <p:nvPr/>
          </p:nvSpPr>
          <p:spPr>
            <a:xfrm>
              <a:off x="3153650" y="1138075"/>
              <a:ext cx="655775" cy="619150"/>
            </a:xfrm>
            <a:custGeom>
              <a:avLst/>
              <a:gdLst/>
              <a:ahLst/>
              <a:cxnLst/>
              <a:rect l="l" t="t" r="r" b="b"/>
              <a:pathLst>
                <a:path w="26231" h="24766" extrusionOk="0">
                  <a:moveTo>
                    <a:pt x="25587" y="0"/>
                  </a:moveTo>
                  <a:cubicBezTo>
                    <a:pt x="25230" y="12"/>
                    <a:pt x="24861" y="24"/>
                    <a:pt x="24504" y="60"/>
                  </a:cubicBezTo>
                  <a:cubicBezTo>
                    <a:pt x="19765" y="476"/>
                    <a:pt x="14860" y="2679"/>
                    <a:pt x="11014" y="6096"/>
                  </a:cubicBezTo>
                  <a:cubicBezTo>
                    <a:pt x="10466" y="6596"/>
                    <a:pt x="9942" y="7108"/>
                    <a:pt x="9442" y="7680"/>
                  </a:cubicBezTo>
                  <a:cubicBezTo>
                    <a:pt x="6668" y="10823"/>
                    <a:pt x="4954" y="14585"/>
                    <a:pt x="3287" y="18217"/>
                  </a:cubicBezTo>
                  <a:cubicBezTo>
                    <a:pt x="2251" y="20491"/>
                    <a:pt x="1239" y="22705"/>
                    <a:pt x="1" y="24765"/>
                  </a:cubicBezTo>
                  <a:lnTo>
                    <a:pt x="72" y="24765"/>
                  </a:lnTo>
                  <a:cubicBezTo>
                    <a:pt x="1346" y="22646"/>
                    <a:pt x="2358" y="20419"/>
                    <a:pt x="3346" y="18229"/>
                  </a:cubicBezTo>
                  <a:cubicBezTo>
                    <a:pt x="5013" y="14597"/>
                    <a:pt x="6728" y="10835"/>
                    <a:pt x="9478" y="7704"/>
                  </a:cubicBezTo>
                  <a:cubicBezTo>
                    <a:pt x="9978" y="7156"/>
                    <a:pt x="10490" y="6620"/>
                    <a:pt x="11050" y="6144"/>
                  </a:cubicBezTo>
                  <a:cubicBezTo>
                    <a:pt x="14884" y="2739"/>
                    <a:pt x="19777" y="536"/>
                    <a:pt x="24504" y="119"/>
                  </a:cubicBezTo>
                  <a:cubicBezTo>
                    <a:pt x="24861" y="84"/>
                    <a:pt x="25230" y="72"/>
                    <a:pt x="25587" y="60"/>
                  </a:cubicBezTo>
                  <a:lnTo>
                    <a:pt x="26194" y="60"/>
                  </a:lnTo>
                  <a:cubicBezTo>
                    <a:pt x="26206" y="60"/>
                    <a:pt x="26230" y="48"/>
                    <a:pt x="26230" y="24"/>
                  </a:cubicBezTo>
                  <a:cubicBezTo>
                    <a:pt x="26230" y="12"/>
                    <a:pt x="26206" y="0"/>
                    <a:pt x="2619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34"/>
            <p:cNvSpPr/>
            <p:nvPr/>
          </p:nvSpPr>
          <p:spPr>
            <a:xfrm>
              <a:off x="3131325" y="1109800"/>
              <a:ext cx="678100" cy="646525"/>
            </a:xfrm>
            <a:custGeom>
              <a:avLst/>
              <a:gdLst/>
              <a:ahLst/>
              <a:cxnLst/>
              <a:rect l="l" t="t" r="r" b="b"/>
              <a:pathLst>
                <a:path w="27124" h="25861" extrusionOk="0">
                  <a:moveTo>
                    <a:pt x="26468" y="0"/>
                  </a:moveTo>
                  <a:cubicBezTo>
                    <a:pt x="26087" y="0"/>
                    <a:pt x="25718" y="12"/>
                    <a:pt x="25361" y="48"/>
                  </a:cubicBezTo>
                  <a:cubicBezTo>
                    <a:pt x="20551" y="381"/>
                    <a:pt x="15538" y="2512"/>
                    <a:pt x="11609" y="5882"/>
                  </a:cubicBezTo>
                  <a:cubicBezTo>
                    <a:pt x="11050" y="6358"/>
                    <a:pt x="10514" y="6894"/>
                    <a:pt x="10002" y="7441"/>
                  </a:cubicBezTo>
                  <a:cubicBezTo>
                    <a:pt x="7073" y="10668"/>
                    <a:pt x="5347" y="14633"/>
                    <a:pt x="3668" y="18467"/>
                  </a:cubicBezTo>
                  <a:cubicBezTo>
                    <a:pt x="2573" y="20967"/>
                    <a:pt x="1465" y="23527"/>
                    <a:pt x="1" y="25860"/>
                  </a:cubicBezTo>
                  <a:lnTo>
                    <a:pt x="72" y="25860"/>
                  </a:lnTo>
                  <a:cubicBezTo>
                    <a:pt x="1549" y="23527"/>
                    <a:pt x="2656" y="20979"/>
                    <a:pt x="3739" y="18502"/>
                  </a:cubicBezTo>
                  <a:cubicBezTo>
                    <a:pt x="5406" y="14669"/>
                    <a:pt x="7145" y="10704"/>
                    <a:pt x="10062" y="7489"/>
                  </a:cubicBezTo>
                  <a:cubicBezTo>
                    <a:pt x="10574" y="6930"/>
                    <a:pt x="11109" y="6418"/>
                    <a:pt x="11669" y="5917"/>
                  </a:cubicBezTo>
                  <a:cubicBezTo>
                    <a:pt x="15586" y="2560"/>
                    <a:pt x="20587" y="441"/>
                    <a:pt x="25373" y="107"/>
                  </a:cubicBezTo>
                  <a:cubicBezTo>
                    <a:pt x="25754" y="72"/>
                    <a:pt x="26111" y="60"/>
                    <a:pt x="26480" y="60"/>
                  </a:cubicBezTo>
                  <a:cubicBezTo>
                    <a:pt x="26671" y="60"/>
                    <a:pt x="26885" y="60"/>
                    <a:pt x="27087" y="72"/>
                  </a:cubicBezTo>
                  <a:cubicBezTo>
                    <a:pt x="27099" y="72"/>
                    <a:pt x="27123" y="60"/>
                    <a:pt x="27123" y="48"/>
                  </a:cubicBezTo>
                  <a:cubicBezTo>
                    <a:pt x="27123" y="24"/>
                    <a:pt x="27099" y="12"/>
                    <a:pt x="27087" y="12"/>
                  </a:cubicBezTo>
                  <a:cubicBezTo>
                    <a:pt x="26885" y="12"/>
                    <a:pt x="26671" y="0"/>
                    <a:pt x="2646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34"/>
            <p:cNvSpPr/>
            <p:nvPr/>
          </p:nvSpPr>
          <p:spPr>
            <a:xfrm>
              <a:off x="3110800" y="1081525"/>
              <a:ext cx="699200" cy="674800"/>
            </a:xfrm>
            <a:custGeom>
              <a:avLst/>
              <a:gdLst/>
              <a:ahLst/>
              <a:cxnLst/>
              <a:rect l="l" t="t" r="r" b="b"/>
              <a:pathLst>
                <a:path w="27968" h="26992" extrusionOk="0">
                  <a:moveTo>
                    <a:pt x="27313" y="0"/>
                  </a:moveTo>
                  <a:cubicBezTo>
                    <a:pt x="26944" y="0"/>
                    <a:pt x="26575" y="0"/>
                    <a:pt x="26194" y="24"/>
                  </a:cubicBezTo>
                  <a:cubicBezTo>
                    <a:pt x="21312" y="298"/>
                    <a:pt x="16217" y="2346"/>
                    <a:pt x="12192" y="5667"/>
                  </a:cubicBezTo>
                  <a:cubicBezTo>
                    <a:pt x="11609" y="6144"/>
                    <a:pt x="11061" y="6667"/>
                    <a:pt x="10537" y="7215"/>
                  </a:cubicBezTo>
                  <a:cubicBezTo>
                    <a:pt x="7442" y="10513"/>
                    <a:pt x="5715" y="14692"/>
                    <a:pt x="4036" y="18717"/>
                  </a:cubicBezTo>
                  <a:cubicBezTo>
                    <a:pt x="2858" y="21538"/>
                    <a:pt x="1667" y="24408"/>
                    <a:pt x="0" y="26991"/>
                  </a:cubicBezTo>
                  <a:lnTo>
                    <a:pt x="72" y="26991"/>
                  </a:lnTo>
                  <a:cubicBezTo>
                    <a:pt x="1715" y="24420"/>
                    <a:pt x="2905" y="21562"/>
                    <a:pt x="4084" y="18752"/>
                  </a:cubicBezTo>
                  <a:cubicBezTo>
                    <a:pt x="5751" y="14716"/>
                    <a:pt x="7489" y="10561"/>
                    <a:pt x="10573" y="7263"/>
                  </a:cubicBezTo>
                  <a:cubicBezTo>
                    <a:pt x="11097" y="6703"/>
                    <a:pt x="11645" y="6191"/>
                    <a:pt x="12228" y="5715"/>
                  </a:cubicBezTo>
                  <a:cubicBezTo>
                    <a:pt x="16228" y="2405"/>
                    <a:pt x="21312" y="357"/>
                    <a:pt x="26194" y="83"/>
                  </a:cubicBezTo>
                  <a:cubicBezTo>
                    <a:pt x="26575" y="71"/>
                    <a:pt x="26944" y="60"/>
                    <a:pt x="27313" y="60"/>
                  </a:cubicBezTo>
                  <a:cubicBezTo>
                    <a:pt x="27527" y="60"/>
                    <a:pt x="27730" y="71"/>
                    <a:pt x="27944" y="71"/>
                  </a:cubicBezTo>
                  <a:cubicBezTo>
                    <a:pt x="27956" y="71"/>
                    <a:pt x="27968" y="60"/>
                    <a:pt x="27968" y="36"/>
                  </a:cubicBezTo>
                  <a:cubicBezTo>
                    <a:pt x="27968" y="24"/>
                    <a:pt x="27956" y="12"/>
                    <a:pt x="27944" y="12"/>
                  </a:cubicBezTo>
                  <a:cubicBezTo>
                    <a:pt x="27730" y="0"/>
                    <a:pt x="27527" y="0"/>
                    <a:pt x="2731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34"/>
            <p:cNvSpPr/>
            <p:nvPr/>
          </p:nvSpPr>
          <p:spPr>
            <a:xfrm>
              <a:off x="3089350" y="1053300"/>
              <a:ext cx="720375" cy="703025"/>
            </a:xfrm>
            <a:custGeom>
              <a:avLst/>
              <a:gdLst/>
              <a:ahLst/>
              <a:cxnLst/>
              <a:rect l="l" t="t" r="r" b="b"/>
              <a:pathLst>
                <a:path w="28815" h="28121" extrusionOk="0">
                  <a:moveTo>
                    <a:pt x="27594" y="1"/>
                  </a:moveTo>
                  <a:cubicBezTo>
                    <a:pt x="27403" y="1"/>
                    <a:pt x="27213" y="4"/>
                    <a:pt x="27028" y="10"/>
                  </a:cubicBezTo>
                  <a:cubicBezTo>
                    <a:pt x="24575" y="93"/>
                    <a:pt x="21968" y="653"/>
                    <a:pt x="19468" y="1617"/>
                  </a:cubicBezTo>
                  <a:cubicBezTo>
                    <a:pt x="17039" y="2558"/>
                    <a:pt x="14717" y="3879"/>
                    <a:pt x="12753" y="5439"/>
                  </a:cubicBezTo>
                  <a:cubicBezTo>
                    <a:pt x="12157" y="5915"/>
                    <a:pt x="11598" y="6439"/>
                    <a:pt x="11062" y="6987"/>
                  </a:cubicBezTo>
                  <a:cubicBezTo>
                    <a:pt x="7800" y="10368"/>
                    <a:pt x="6073" y="14750"/>
                    <a:pt x="4406" y="18976"/>
                  </a:cubicBezTo>
                  <a:cubicBezTo>
                    <a:pt x="3168" y="22096"/>
                    <a:pt x="1906" y="25311"/>
                    <a:pt x="1" y="28120"/>
                  </a:cubicBezTo>
                  <a:lnTo>
                    <a:pt x="84" y="28120"/>
                  </a:lnTo>
                  <a:cubicBezTo>
                    <a:pt x="1966" y="25311"/>
                    <a:pt x="3228" y="22132"/>
                    <a:pt x="4466" y="19000"/>
                  </a:cubicBezTo>
                  <a:cubicBezTo>
                    <a:pt x="6133" y="14774"/>
                    <a:pt x="7859" y="10416"/>
                    <a:pt x="11098" y="7035"/>
                  </a:cubicBezTo>
                  <a:cubicBezTo>
                    <a:pt x="11633" y="6487"/>
                    <a:pt x="12205" y="5963"/>
                    <a:pt x="12800" y="5499"/>
                  </a:cubicBezTo>
                  <a:cubicBezTo>
                    <a:pt x="14765" y="3939"/>
                    <a:pt x="17086" y="2617"/>
                    <a:pt x="19492" y="1677"/>
                  </a:cubicBezTo>
                  <a:cubicBezTo>
                    <a:pt x="21980" y="724"/>
                    <a:pt x="24587" y="153"/>
                    <a:pt x="27028" y="69"/>
                  </a:cubicBezTo>
                  <a:cubicBezTo>
                    <a:pt x="27213" y="63"/>
                    <a:pt x="27397" y="60"/>
                    <a:pt x="27585" y="60"/>
                  </a:cubicBezTo>
                  <a:cubicBezTo>
                    <a:pt x="27772" y="60"/>
                    <a:pt x="27963" y="63"/>
                    <a:pt x="28159" y="69"/>
                  </a:cubicBezTo>
                  <a:cubicBezTo>
                    <a:pt x="28362" y="69"/>
                    <a:pt x="28576" y="81"/>
                    <a:pt x="28778" y="93"/>
                  </a:cubicBezTo>
                  <a:cubicBezTo>
                    <a:pt x="28802" y="93"/>
                    <a:pt x="28814" y="81"/>
                    <a:pt x="28814" y="69"/>
                  </a:cubicBezTo>
                  <a:cubicBezTo>
                    <a:pt x="28814" y="57"/>
                    <a:pt x="28802" y="34"/>
                    <a:pt x="28778" y="34"/>
                  </a:cubicBezTo>
                  <a:cubicBezTo>
                    <a:pt x="28576" y="22"/>
                    <a:pt x="28362" y="10"/>
                    <a:pt x="28159" y="10"/>
                  </a:cubicBezTo>
                  <a:cubicBezTo>
                    <a:pt x="27975" y="4"/>
                    <a:pt x="27784" y="1"/>
                    <a:pt x="2759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34"/>
            <p:cNvSpPr/>
            <p:nvPr/>
          </p:nvSpPr>
          <p:spPr>
            <a:xfrm>
              <a:off x="3067625" y="1025250"/>
              <a:ext cx="741800" cy="731075"/>
            </a:xfrm>
            <a:custGeom>
              <a:avLst/>
              <a:gdLst/>
              <a:ahLst/>
              <a:cxnLst/>
              <a:rect l="l" t="t" r="r" b="b"/>
              <a:pathLst>
                <a:path w="29672" h="29243" extrusionOk="0">
                  <a:moveTo>
                    <a:pt x="27850" y="1"/>
                  </a:moveTo>
                  <a:cubicBezTo>
                    <a:pt x="22885" y="108"/>
                    <a:pt x="17443" y="2061"/>
                    <a:pt x="13312" y="5239"/>
                  </a:cubicBezTo>
                  <a:cubicBezTo>
                    <a:pt x="12693" y="5704"/>
                    <a:pt x="12121" y="6216"/>
                    <a:pt x="11562" y="6775"/>
                  </a:cubicBezTo>
                  <a:cubicBezTo>
                    <a:pt x="8157" y="10228"/>
                    <a:pt x="6442" y="14776"/>
                    <a:pt x="4799" y="19205"/>
                  </a:cubicBezTo>
                  <a:cubicBezTo>
                    <a:pt x="3501" y="22658"/>
                    <a:pt x="2156" y="26206"/>
                    <a:pt x="1" y="29242"/>
                  </a:cubicBezTo>
                  <a:lnTo>
                    <a:pt x="96" y="29242"/>
                  </a:lnTo>
                  <a:cubicBezTo>
                    <a:pt x="2251" y="26206"/>
                    <a:pt x="3597" y="22670"/>
                    <a:pt x="4882" y="19217"/>
                  </a:cubicBezTo>
                  <a:cubicBezTo>
                    <a:pt x="6537" y="14812"/>
                    <a:pt x="8252" y="10252"/>
                    <a:pt x="11645" y="6823"/>
                  </a:cubicBezTo>
                  <a:cubicBezTo>
                    <a:pt x="12181" y="6263"/>
                    <a:pt x="12776" y="5763"/>
                    <a:pt x="13372" y="5287"/>
                  </a:cubicBezTo>
                  <a:cubicBezTo>
                    <a:pt x="17491" y="2120"/>
                    <a:pt x="22908" y="167"/>
                    <a:pt x="27861" y="60"/>
                  </a:cubicBezTo>
                  <a:cubicBezTo>
                    <a:pt x="28242" y="60"/>
                    <a:pt x="28623" y="60"/>
                    <a:pt x="28993" y="72"/>
                  </a:cubicBezTo>
                  <a:cubicBezTo>
                    <a:pt x="29207" y="96"/>
                    <a:pt x="29433" y="96"/>
                    <a:pt x="29635" y="120"/>
                  </a:cubicBezTo>
                  <a:cubicBezTo>
                    <a:pt x="29647" y="120"/>
                    <a:pt x="29671" y="108"/>
                    <a:pt x="29671" y="84"/>
                  </a:cubicBezTo>
                  <a:cubicBezTo>
                    <a:pt x="29671" y="72"/>
                    <a:pt x="29647" y="60"/>
                    <a:pt x="29635" y="60"/>
                  </a:cubicBezTo>
                  <a:cubicBezTo>
                    <a:pt x="29433" y="48"/>
                    <a:pt x="29207" y="25"/>
                    <a:pt x="28993" y="13"/>
                  </a:cubicBezTo>
                  <a:cubicBezTo>
                    <a:pt x="28623" y="1"/>
                    <a:pt x="28242" y="1"/>
                    <a:pt x="2785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34"/>
            <p:cNvSpPr/>
            <p:nvPr/>
          </p:nvSpPr>
          <p:spPr>
            <a:xfrm>
              <a:off x="3047700" y="997275"/>
              <a:ext cx="761725" cy="759350"/>
            </a:xfrm>
            <a:custGeom>
              <a:avLst/>
              <a:gdLst/>
              <a:ahLst/>
              <a:cxnLst/>
              <a:rect l="l" t="t" r="r" b="b"/>
              <a:pathLst>
                <a:path w="30469" h="30374" extrusionOk="0">
                  <a:moveTo>
                    <a:pt x="28647" y="1"/>
                  </a:moveTo>
                  <a:cubicBezTo>
                    <a:pt x="23598" y="12"/>
                    <a:pt x="18062" y="1906"/>
                    <a:pt x="13859" y="5037"/>
                  </a:cubicBezTo>
                  <a:cubicBezTo>
                    <a:pt x="13228" y="5489"/>
                    <a:pt x="12633" y="6013"/>
                    <a:pt x="12073" y="6549"/>
                  </a:cubicBezTo>
                  <a:cubicBezTo>
                    <a:pt x="8513" y="10049"/>
                    <a:pt x="6810" y="14812"/>
                    <a:pt x="5191" y="19408"/>
                  </a:cubicBezTo>
                  <a:cubicBezTo>
                    <a:pt x="3834" y="23218"/>
                    <a:pt x="2453" y="27135"/>
                    <a:pt x="0" y="30373"/>
                  </a:cubicBezTo>
                  <a:lnTo>
                    <a:pt x="83" y="30373"/>
                  </a:lnTo>
                  <a:cubicBezTo>
                    <a:pt x="2512" y="27123"/>
                    <a:pt x="3917" y="23206"/>
                    <a:pt x="5251" y="19432"/>
                  </a:cubicBezTo>
                  <a:cubicBezTo>
                    <a:pt x="6894" y="14824"/>
                    <a:pt x="8573" y="10085"/>
                    <a:pt x="12109" y="6597"/>
                  </a:cubicBezTo>
                  <a:cubicBezTo>
                    <a:pt x="12668" y="6049"/>
                    <a:pt x="13264" y="5537"/>
                    <a:pt x="13883" y="5073"/>
                  </a:cubicBezTo>
                  <a:cubicBezTo>
                    <a:pt x="18098" y="1953"/>
                    <a:pt x="23622" y="72"/>
                    <a:pt x="28647" y="60"/>
                  </a:cubicBezTo>
                  <a:cubicBezTo>
                    <a:pt x="29039" y="60"/>
                    <a:pt x="29420" y="72"/>
                    <a:pt x="29790" y="96"/>
                  </a:cubicBezTo>
                  <a:cubicBezTo>
                    <a:pt x="30004" y="108"/>
                    <a:pt x="30230" y="120"/>
                    <a:pt x="30432" y="132"/>
                  </a:cubicBezTo>
                  <a:cubicBezTo>
                    <a:pt x="30444" y="132"/>
                    <a:pt x="30468" y="120"/>
                    <a:pt x="30468" y="108"/>
                  </a:cubicBezTo>
                  <a:cubicBezTo>
                    <a:pt x="30468" y="96"/>
                    <a:pt x="30444" y="72"/>
                    <a:pt x="30432" y="72"/>
                  </a:cubicBezTo>
                  <a:cubicBezTo>
                    <a:pt x="30230" y="60"/>
                    <a:pt x="30004" y="48"/>
                    <a:pt x="29790" y="36"/>
                  </a:cubicBezTo>
                  <a:cubicBezTo>
                    <a:pt x="29409" y="1"/>
                    <a:pt x="29016" y="1"/>
                    <a:pt x="28647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34"/>
            <p:cNvSpPr/>
            <p:nvPr/>
          </p:nvSpPr>
          <p:spPr>
            <a:xfrm>
              <a:off x="3020900" y="964500"/>
              <a:ext cx="792975" cy="792425"/>
            </a:xfrm>
            <a:custGeom>
              <a:avLst/>
              <a:gdLst/>
              <a:ahLst/>
              <a:cxnLst/>
              <a:rect l="l" t="t" r="r" b="b"/>
              <a:pathLst>
                <a:path w="31719" h="31697" extrusionOk="0">
                  <a:moveTo>
                    <a:pt x="29449" y="0"/>
                  </a:moveTo>
                  <a:cubicBezTo>
                    <a:pt x="24360" y="0"/>
                    <a:pt x="18803" y="1813"/>
                    <a:pt x="14526" y="4860"/>
                  </a:cubicBezTo>
                  <a:cubicBezTo>
                    <a:pt x="9430" y="8491"/>
                    <a:pt x="7513" y="14206"/>
                    <a:pt x="5668" y="19742"/>
                  </a:cubicBezTo>
                  <a:cubicBezTo>
                    <a:pt x="4275" y="23921"/>
                    <a:pt x="2810" y="28255"/>
                    <a:pt x="1" y="31696"/>
                  </a:cubicBezTo>
                  <a:lnTo>
                    <a:pt x="524" y="31696"/>
                  </a:lnTo>
                  <a:cubicBezTo>
                    <a:pt x="3275" y="28220"/>
                    <a:pt x="4704" y="23981"/>
                    <a:pt x="6073" y="19861"/>
                  </a:cubicBezTo>
                  <a:cubicBezTo>
                    <a:pt x="7990" y="14146"/>
                    <a:pt x="9787" y="8741"/>
                    <a:pt x="14776" y="5181"/>
                  </a:cubicBezTo>
                  <a:cubicBezTo>
                    <a:pt x="18969" y="2192"/>
                    <a:pt x="24421" y="405"/>
                    <a:pt x="29403" y="405"/>
                  </a:cubicBezTo>
                  <a:cubicBezTo>
                    <a:pt x="29501" y="405"/>
                    <a:pt x="29598" y="405"/>
                    <a:pt x="29695" y="407"/>
                  </a:cubicBezTo>
                  <a:cubicBezTo>
                    <a:pt x="30290" y="407"/>
                    <a:pt x="30897" y="454"/>
                    <a:pt x="31481" y="514"/>
                  </a:cubicBezTo>
                  <a:cubicBezTo>
                    <a:pt x="31488" y="515"/>
                    <a:pt x="31496" y="515"/>
                    <a:pt x="31503" y="515"/>
                  </a:cubicBezTo>
                  <a:cubicBezTo>
                    <a:pt x="31610" y="515"/>
                    <a:pt x="31684" y="436"/>
                    <a:pt x="31695" y="335"/>
                  </a:cubicBezTo>
                  <a:cubicBezTo>
                    <a:pt x="31719" y="216"/>
                    <a:pt x="31624" y="121"/>
                    <a:pt x="31516" y="109"/>
                  </a:cubicBezTo>
                  <a:cubicBezTo>
                    <a:pt x="30909" y="49"/>
                    <a:pt x="30302" y="2"/>
                    <a:pt x="29695" y="2"/>
                  </a:cubicBezTo>
                  <a:cubicBezTo>
                    <a:pt x="29613" y="1"/>
                    <a:pt x="29531" y="0"/>
                    <a:pt x="2944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rgbClr val="F6EAD4"/>
            </a:gs>
            <a:gs pos="100000">
              <a:schemeClr val="dk2"/>
            </a:gs>
          </a:gsLst>
          <a:lin ang="1619866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Display"/>
              <a:buNone/>
              <a:defRPr sz="3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●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○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■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●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○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■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●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○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Char char="■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59" r:id="rId3"/>
    <p:sldLayoutId id="2147483679" r:id="rId4"/>
    <p:sldLayoutId id="2147483680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8" name="Google Shape;2528;p41"/>
          <p:cNvSpPr txBox="1">
            <a:spLocks noGrp="1"/>
          </p:cNvSpPr>
          <p:nvPr>
            <p:ph type="ctrTitle"/>
          </p:nvPr>
        </p:nvSpPr>
        <p:spPr>
          <a:xfrm>
            <a:off x="1473324" y="2013575"/>
            <a:ext cx="7122035" cy="672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accent2"/>
                </a:solidFill>
              </a:rPr>
              <a:t>Identifikasi Masalah Penelitian</a:t>
            </a:r>
            <a:endParaRPr sz="3200">
              <a:solidFill>
                <a:schemeClr val="accent2"/>
              </a:solidFill>
            </a:endParaRPr>
          </a:p>
        </p:txBody>
      </p:sp>
      <p:sp>
        <p:nvSpPr>
          <p:cNvPr id="2529" name="Google Shape;2529;p41"/>
          <p:cNvSpPr txBox="1">
            <a:spLocks noGrp="1"/>
          </p:cNvSpPr>
          <p:nvPr>
            <p:ph type="subTitle" idx="1"/>
          </p:nvPr>
        </p:nvSpPr>
        <p:spPr>
          <a:xfrm>
            <a:off x="2307600" y="2997125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Diah Pramestari, ST., MT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Kita mulai dari sebuah pertanyaan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1236816" y="1353313"/>
            <a:ext cx="7187184" cy="9212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i="1"/>
              <a:t>Apakah setiap masalah yang ditemui dapat dijadikan penelitian ?</a:t>
            </a:r>
            <a:endParaRPr sz="2200" i="1"/>
          </a:p>
        </p:txBody>
      </p:sp>
      <p:sp>
        <p:nvSpPr>
          <p:cNvPr id="4" name="Google Shape;2546;p43">
            <a:extLst>
              <a:ext uri="{FF2B5EF4-FFF2-40B4-BE49-F238E27FC236}">
                <a16:creationId xmlns:a16="http://schemas.microsoft.com/office/drawing/2014/main" id="{DB14EF44-2C12-42AB-A7D8-FA325DE5C190}"/>
              </a:ext>
            </a:extLst>
          </p:cNvPr>
          <p:cNvSpPr txBox="1">
            <a:spLocks/>
          </p:cNvSpPr>
          <p:nvPr/>
        </p:nvSpPr>
        <p:spPr>
          <a:xfrm>
            <a:off x="1080606" y="2274570"/>
            <a:ext cx="7187184" cy="92125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sz="2200" i="1"/>
              <a:t>Silahkan diingat kembali, contoh materi atau diskusi kita pada pertemuan pertama</a:t>
            </a:r>
          </a:p>
        </p:txBody>
      </p:sp>
    </p:spTree>
    <p:extLst>
      <p:ext uri="{BB962C8B-B14F-4D97-AF65-F5344CB8AC3E}">
        <p14:creationId xmlns:p14="http://schemas.microsoft.com/office/powerpoint/2010/main" val="161717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Kita mulai dari sebuah pertanyaan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1236816" y="1353313"/>
            <a:ext cx="7187184" cy="12184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i="1"/>
              <a:t>Salah satu contoh :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Kondisi yang ditemui lapangan : </a:t>
            </a:r>
            <a:r>
              <a:rPr lang="en-US" sz="2200" b="1"/>
              <a:t>Sebuah perusahaan memiliki produktivitas rendah</a:t>
            </a:r>
            <a:endParaRPr sz="2200" b="1"/>
          </a:p>
        </p:txBody>
      </p:sp>
      <p:sp>
        <p:nvSpPr>
          <p:cNvPr id="4" name="Google Shape;2546;p43">
            <a:extLst>
              <a:ext uri="{FF2B5EF4-FFF2-40B4-BE49-F238E27FC236}">
                <a16:creationId xmlns:a16="http://schemas.microsoft.com/office/drawing/2014/main" id="{DB14EF44-2C12-42AB-A7D8-FA325DE5C190}"/>
              </a:ext>
            </a:extLst>
          </p:cNvPr>
          <p:cNvSpPr txBox="1">
            <a:spLocks/>
          </p:cNvSpPr>
          <p:nvPr/>
        </p:nvSpPr>
        <p:spPr>
          <a:xfrm>
            <a:off x="971550" y="2764861"/>
            <a:ext cx="7934976" cy="8001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sz="2200" i="1"/>
              <a:t>Pertanyaan : Apakah kalimat tersebut merupakan masalah </a:t>
            </a:r>
          </a:p>
        </p:txBody>
      </p:sp>
      <p:sp>
        <p:nvSpPr>
          <p:cNvPr id="5" name="Google Shape;2546;p43">
            <a:extLst>
              <a:ext uri="{FF2B5EF4-FFF2-40B4-BE49-F238E27FC236}">
                <a16:creationId xmlns:a16="http://schemas.microsoft.com/office/drawing/2014/main" id="{3DC7AD2E-6762-4E33-98CB-2960D965C874}"/>
              </a:ext>
            </a:extLst>
          </p:cNvPr>
          <p:cNvSpPr txBox="1">
            <a:spLocks/>
          </p:cNvSpPr>
          <p:nvPr/>
        </p:nvSpPr>
        <p:spPr>
          <a:xfrm>
            <a:off x="971550" y="3758072"/>
            <a:ext cx="7934976" cy="8001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 algn="l"/>
            <a:r>
              <a:rPr lang="en-US" sz="2200" i="1"/>
              <a:t>Jawabannya : ??</a:t>
            </a:r>
          </a:p>
        </p:txBody>
      </p:sp>
    </p:spTree>
    <p:extLst>
      <p:ext uri="{BB962C8B-B14F-4D97-AF65-F5344CB8AC3E}">
        <p14:creationId xmlns:p14="http://schemas.microsoft.com/office/powerpoint/2010/main" val="2782525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605790" y="1353312"/>
            <a:ext cx="7818210" cy="351586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14350" lvl="0" indent="-51435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/>
              <a:t>Kita baru mengetahui fenomena</a:t>
            </a:r>
          </a:p>
          <a:p>
            <a:pPr marL="514350" lvl="0" indent="-51435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/>
              <a:t>Kita belum mengetahui : </a:t>
            </a:r>
          </a:p>
          <a:p>
            <a:pPr marL="971550" lvl="1" indent="-514350" algn="l">
              <a:buAutoNum type="arabicPeriod"/>
            </a:pPr>
            <a:r>
              <a:rPr lang="en-US" sz="2800"/>
              <a:t>Seberapa besar masalahnya</a:t>
            </a:r>
          </a:p>
          <a:p>
            <a:pPr marL="971550" lvl="1" indent="-514350" algn="l">
              <a:buAutoNum type="arabicPeriod"/>
            </a:pPr>
            <a:r>
              <a:rPr lang="en-US" sz="2800"/>
              <a:t>Kapan terjadi masalah</a:t>
            </a:r>
          </a:p>
          <a:p>
            <a:pPr marL="971550" lvl="1" indent="-514350" algn="l">
              <a:buAutoNum type="arabicPeriod"/>
            </a:pPr>
            <a:r>
              <a:rPr lang="en-US" sz="2800"/>
              <a:t>Penurunan terjadi pada unit kerja apa</a:t>
            </a:r>
          </a:p>
          <a:p>
            <a:pPr marL="971550" lvl="1" indent="-514350" algn="l">
              <a:buAutoNum type="arabicPeriod"/>
            </a:pPr>
            <a:r>
              <a:rPr lang="en-US" sz="2800"/>
              <a:t>Apakah masalah tersebut penting dan harus segera diselesaikan</a:t>
            </a:r>
          </a:p>
          <a:p>
            <a:pPr marL="971550" lvl="1" indent="-514350" algn="l">
              <a:buAutoNum type="arabicPeriod"/>
            </a:pPr>
            <a:r>
              <a:rPr lang="en-US" sz="2800"/>
              <a:t>dll</a:t>
            </a:r>
            <a:endParaRPr sz="2800"/>
          </a:p>
        </p:txBody>
      </p:sp>
    </p:spTree>
    <p:extLst>
      <p:ext uri="{BB962C8B-B14F-4D97-AF65-F5344CB8AC3E}">
        <p14:creationId xmlns:p14="http://schemas.microsoft.com/office/powerpoint/2010/main" val="4243980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994410" y="1696213"/>
            <a:ext cx="7818210" cy="14356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en-US" sz="2800" i="1"/>
              <a:t>Penelitian tidak dimulai dari </a:t>
            </a:r>
            <a:r>
              <a:rPr lang="en-US" sz="2800" i="1">
                <a:solidFill>
                  <a:srgbClr val="FF0000"/>
                </a:solidFill>
              </a:rPr>
              <a:t>metode penyelesaian masalah</a:t>
            </a:r>
            <a:r>
              <a:rPr lang="en-US" sz="2800" i="1"/>
              <a:t>, namun penelitian dimulai dari </a:t>
            </a:r>
            <a:r>
              <a:rPr lang="en-US" sz="2800" i="1">
                <a:solidFill>
                  <a:srgbClr val="FF0000"/>
                </a:solidFill>
              </a:rPr>
              <a:t>masalah</a:t>
            </a:r>
            <a:r>
              <a:rPr lang="en-US" sz="2800" i="1"/>
              <a:t> yang jelas</a:t>
            </a:r>
            <a:endParaRPr sz="2800" i="1"/>
          </a:p>
        </p:txBody>
      </p:sp>
    </p:spTree>
    <p:extLst>
      <p:ext uri="{BB962C8B-B14F-4D97-AF65-F5344CB8AC3E}">
        <p14:creationId xmlns:p14="http://schemas.microsoft.com/office/powerpoint/2010/main" val="2332313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2"/>
                </a:solidFill>
              </a:rPr>
              <a:t>Masalah Penelitian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1062900" y="1383029"/>
            <a:ext cx="7818210" cy="15773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r>
              <a:rPr lang="en-US" sz="2400" i="1"/>
              <a:t>Merupakan : kondisi, fenomena, atau kesenjangan yang menimbulkan pertanyaan dan membutuhkan penyelidikan secara sistematis untuk memperoleh penjelasan, pemahaman dan penyelesaian</a:t>
            </a:r>
            <a:endParaRPr sz="2400" i="1"/>
          </a:p>
        </p:txBody>
      </p:sp>
      <p:sp>
        <p:nvSpPr>
          <p:cNvPr id="4" name="Google Shape;2546;p43">
            <a:extLst>
              <a:ext uri="{FF2B5EF4-FFF2-40B4-BE49-F238E27FC236}">
                <a16:creationId xmlns:a16="http://schemas.microsoft.com/office/drawing/2014/main" id="{97E6D56F-B079-42EE-9D41-11DD7408D888}"/>
              </a:ext>
            </a:extLst>
          </p:cNvPr>
          <p:cNvSpPr txBox="1">
            <a:spLocks/>
          </p:cNvSpPr>
          <p:nvPr/>
        </p:nvSpPr>
        <p:spPr>
          <a:xfrm>
            <a:off x="940980" y="3124944"/>
            <a:ext cx="7818210" cy="157734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en-US" sz="2400" i="1"/>
              <a:t>Masalah penelitian tejadi apabila kondisi aktual tidak sesuai dengan kondisi yang diharapkan, atau terdapat suatu kondisi yang belum diketahui dan perlu dianalisis </a:t>
            </a:r>
          </a:p>
        </p:txBody>
      </p:sp>
    </p:spTree>
    <p:extLst>
      <p:ext uri="{BB962C8B-B14F-4D97-AF65-F5344CB8AC3E}">
        <p14:creationId xmlns:p14="http://schemas.microsoft.com/office/powerpoint/2010/main" val="3306508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2"/>
                </a:solidFill>
              </a:rPr>
              <a:t>Masalah Penelitian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1040040" y="1291589"/>
            <a:ext cx="7818210" cy="17145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</a:pPr>
            <a:r>
              <a:rPr lang="en-US" sz="2000"/>
              <a:t>Contoh : 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/>
              <a:t>Kondisi aktual : rata-rata waktu tunggu konsumen mendapatkan produk/ jasa = 25 menit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/>
              <a:t>Kondisi yang diharapkan oleh konsumen adalah kurang dari 10 menit </a:t>
            </a:r>
            <a:endParaRPr sz="2000"/>
          </a:p>
        </p:txBody>
      </p:sp>
      <p:sp>
        <p:nvSpPr>
          <p:cNvPr id="5" name="Google Shape;2546;p43">
            <a:extLst>
              <a:ext uri="{FF2B5EF4-FFF2-40B4-BE49-F238E27FC236}">
                <a16:creationId xmlns:a16="http://schemas.microsoft.com/office/drawing/2014/main" id="{A8F17D5B-4B07-43C2-991F-054D971C8881}"/>
              </a:ext>
            </a:extLst>
          </p:cNvPr>
          <p:cNvSpPr txBox="1">
            <a:spLocks/>
          </p:cNvSpPr>
          <p:nvPr/>
        </p:nvSpPr>
        <p:spPr>
          <a:xfrm>
            <a:off x="1325790" y="3325675"/>
            <a:ext cx="7818210" cy="651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 algn="just"/>
            <a:r>
              <a:rPr lang="sv-SE" sz="2400"/>
              <a:t>Terdapat kesenjangan kinerja (waktu tunggu)</a:t>
            </a: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5BB6F6D7-1C65-435E-A2C0-0C6C66EAF780}"/>
              </a:ext>
            </a:extLst>
          </p:cNvPr>
          <p:cNvSpPr/>
          <p:nvPr/>
        </p:nvSpPr>
        <p:spPr>
          <a:xfrm>
            <a:off x="4572000" y="2662962"/>
            <a:ext cx="484632" cy="6515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ED2DB913-B2A8-4D22-AA57-775F3F2210FF}"/>
              </a:ext>
            </a:extLst>
          </p:cNvPr>
          <p:cNvSpPr/>
          <p:nvPr/>
        </p:nvSpPr>
        <p:spPr>
          <a:xfrm>
            <a:off x="4572000" y="3874087"/>
            <a:ext cx="484632" cy="5033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Google Shape;2546;p43">
            <a:extLst>
              <a:ext uri="{FF2B5EF4-FFF2-40B4-BE49-F238E27FC236}">
                <a16:creationId xmlns:a16="http://schemas.microsoft.com/office/drawing/2014/main" id="{5D806D65-2A1C-4054-A3E3-6561CC6CD1BF}"/>
              </a:ext>
            </a:extLst>
          </p:cNvPr>
          <p:cNvSpPr txBox="1">
            <a:spLocks/>
          </p:cNvSpPr>
          <p:nvPr/>
        </p:nvSpPr>
        <p:spPr>
          <a:xfrm>
            <a:off x="1325790" y="4377463"/>
            <a:ext cx="7818210" cy="651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/>
            <a:r>
              <a:rPr lang="sv-SE" sz="2400"/>
              <a:t>Titik awal penelitian)</a:t>
            </a:r>
          </a:p>
        </p:txBody>
      </p:sp>
    </p:spTree>
    <p:extLst>
      <p:ext uri="{BB962C8B-B14F-4D97-AF65-F5344CB8AC3E}">
        <p14:creationId xmlns:p14="http://schemas.microsoft.com/office/powerpoint/2010/main" val="1157008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2"/>
                </a:solidFill>
              </a:rPr>
              <a:t>Fenomena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1040040" y="1236725"/>
            <a:ext cx="7818210" cy="17145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7663" lvl="0" indent="-347663" algn="just" rtl="0">
              <a:spcBef>
                <a:spcPts val="0"/>
              </a:spcBef>
              <a:spcAft>
                <a:spcPts val="0"/>
              </a:spcAft>
            </a:pPr>
            <a:r>
              <a:rPr lang="en-US" sz="2000"/>
              <a:t>-   Merupakan : sesuatu yang terjadi dan dapat diamati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/>
              <a:t>Contoh fenomena : Produktivitas bagian produksi menurun selama enam bulan terakhir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2000"/>
              <a:t>Fenomena tersebut bukan merupakan masalah sebenarnya</a:t>
            </a:r>
            <a:endParaRPr sz="2000"/>
          </a:p>
        </p:txBody>
      </p:sp>
      <p:sp>
        <p:nvSpPr>
          <p:cNvPr id="9" name="Google Shape;2540;p43">
            <a:extLst>
              <a:ext uri="{FF2B5EF4-FFF2-40B4-BE49-F238E27FC236}">
                <a16:creationId xmlns:a16="http://schemas.microsoft.com/office/drawing/2014/main" id="{04DBAE28-5085-4D1D-B84B-EDA096203E22}"/>
              </a:ext>
            </a:extLst>
          </p:cNvPr>
          <p:cNvSpPr txBox="1">
            <a:spLocks/>
          </p:cNvSpPr>
          <p:nvPr/>
        </p:nvSpPr>
        <p:spPr>
          <a:xfrm>
            <a:off x="720000" y="266487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Display"/>
              <a:buNone/>
              <a:defRPr sz="3500" b="0" i="0" u="none" strike="noStrike" cap="none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r>
              <a:rPr lang="en-US">
                <a:solidFill>
                  <a:schemeClr val="accent2"/>
                </a:solidFill>
              </a:rPr>
              <a:t>Gejala</a:t>
            </a:r>
          </a:p>
        </p:txBody>
      </p:sp>
      <p:sp>
        <p:nvSpPr>
          <p:cNvPr id="10" name="Google Shape;2546;p43">
            <a:extLst>
              <a:ext uri="{FF2B5EF4-FFF2-40B4-BE49-F238E27FC236}">
                <a16:creationId xmlns:a16="http://schemas.microsoft.com/office/drawing/2014/main" id="{5647D4D5-4D5E-401D-B01D-856B09715F68}"/>
              </a:ext>
            </a:extLst>
          </p:cNvPr>
          <p:cNvSpPr txBox="1">
            <a:spLocks/>
          </p:cNvSpPr>
          <p:nvPr/>
        </p:nvSpPr>
        <p:spPr>
          <a:xfrm>
            <a:off x="1040040" y="3237576"/>
            <a:ext cx="7818210" cy="1714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347663" indent="-347663" algn="just"/>
            <a:r>
              <a:rPr lang="en-US" sz="2000"/>
              <a:t>-   Merupakan : indikasi yang menunjukkan adanya suatu kondisi atau masalah</a:t>
            </a:r>
          </a:p>
          <a:p>
            <a:pPr marL="342900" indent="-342900" algn="just">
              <a:buFontTx/>
              <a:buChar char="-"/>
            </a:pPr>
            <a:r>
              <a:rPr lang="en-US" sz="2000"/>
              <a:t>Contoh Gejala : output menurun, downtime meningkat, produk cacat menngkat, waktu tunggu konsumen meningkat, lemnur meningkat, keluhan konsumen meningkat</a:t>
            </a:r>
          </a:p>
        </p:txBody>
      </p:sp>
    </p:spTree>
    <p:extLst>
      <p:ext uri="{BB962C8B-B14F-4D97-AF65-F5344CB8AC3E}">
        <p14:creationId xmlns:p14="http://schemas.microsoft.com/office/powerpoint/2010/main" val="29659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2"/>
                </a:solidFill>
              </a:rPr>
              <a:t>Topik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0" name="Google Shape;2546;p43">
            <a:extLst>
              <a:ext uri="{FF2B5EF4-FFF2-40B4-BE49-F238E27FC236}">
                <a16:creationId xmlns:a16="http://schemas.microsoft.com/office/drawing/2014/main" id="{C415C950-DDF5-4788-8439-894E3F700C9C}"/>
              </a:ext>
            </a:extLst>
          </p:cNvPr>
          <p:cNvSpPr txBox="1">
            <a:spLocks/>
          </p:cNvSpPr>
          <p:nvPr/>
        </p:nvSpPr>
        <p:spPr>
          <a:xfrm>
            <a:off x="1040040" y="1236725"/>
            <a:ext cx="7818210" cy="1140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347663" indent="-347663" algn="just"/>
            <a:r>
              <a:rPr lang="en-US" sz="2000"/>
              <a:t>-   Merupakan : bidang ilmu yang menjadi fokus penelitian</a:t>
            </a:r>
          </a:p>
          <a:p>
            <a:pPr marL="342900" indent="-342900" algn="just">
              <a:buFontTx/>
              <a:buChar char="-"/>
            </a:pPr>
            <a:r>
              <a:rPr lang="en-US" sz="2000"/>
              <a:t>Contoh Pengendalian kualitas, produktivitas, ergonomik, sistem produksi, supply chain</a:t>
            </a: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DE14275D-9A57-4158-BFE2-8BB7672345B7}"/>
              </a:ext>
            </a:extLst>
          </p:cNvPr>
          <p:cNvSpPr/>
          <p:nvPr/>
        </p:nvSpPr>
        <p:spPr>
          <a:xfrm>
            <a:off x="4891950" y="2377440"/>
            <a:ext cx="484632" cy="8343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Google Shape;2546;p43">
            <a:extLst>
              <a:ext uri="{FF2B5EF4-FFF2-40B4-BE49-F238E27FC236}">
                <a16:creationId xmlns:a16="http://schemas.microsoft.com/office/drawing/2014/main" id="{5F6B515E-B12C-4BBE-B988-96F3FB4A7204}"/>
              </a:ext>
            </a:extLst>
          </p:cNvPr>
          <p:cNvSpPr txBox="1">
            <a:spLocks/>
          </p:cNvSpPr>
          <p:nvPr/>
        </p:nvSpPr>
        <p:spPr>
          <a:xfrm>
            <a:off x="582930" y="3079243"/>
            <a:ext cx="8275320" cy="2064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347663" indent="-347663" algn="just"/>
            <a:r>
              <a:rPr lang="en-US" sz="2000"/>
              <a:t>Contoh </a:t>
            </a:r>
          </a:p>
          <a:p>
            <a:pPr marL="347663" indent="-347663" algn="just"/>
            <a:r>
              <a:rPr lang="en-US" sz="2000"/>
              <a:t>Topik          :     Pengendalian Kualitas</a:t>
            </a:r>
          </a:p>
          <a:p>
            <a:pPr marL="0" indent="0" algn="just"/>
            <a:r>
              <a:rPr lang="en-US" sz="2000"/>
              <a:t>masalah : Persentase produk cacat meningkat dari 2 % menjadi 3 % selama enam bulan terakhir</a:t>
            </a:r>
          </a:p>
        </p:txBody>
      </p:sp>
    </p:spTree>
    <p:extLst>
      <p:ext uri="{BB962C8B-B14F-4D97-AF65-F5344CB8AC3E}">
        <p14:creationId xmlns:p14="http://schemas.microsoft.com/office/powerpoint/2010/main" val="3219519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2"/>
                </a:solidFill>
              </a:rPr>
              <a:t>Topik vs Gejala vs Fenomena vs Masalah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907452" y="2311145"/>
            <a:ext cx="7704000" cy="84810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</a:pPr>
            <a:r>
              <a:rPr lang="en-US" sz="3200"/>
              <a:t>Berikan contoh untuk menjelaskannya !</a:t>
            </a:r>
            <a:endParaRPr sz="3200"/>
          </a:p>
        </p:txBody>
      </p:sp>
    </p:spTree>
    <p:extLst>
      <p:ext uri="{BB962C8B-B14F-4D97-AF65-F5344CB8AC3E}">
        <p14:creationId xmlns:p14="http://schemas.microsoft.com/office/powerpoint/2010/main" val="1092818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2"/>
                </a:solidFill>
              </a:rPr>
              <a:t>Sumber Masalah Penelitian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980604" y="1415033"/>
            <a:ext cx="7704000" cy="3283442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</a:pPr>
            <a:r>
              <a:rPr lang="en-US" sz="3200"/>
              <a:t>1. Kondisi perusahaan (bisa berasal dari observasi lapangan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</a:pPr>
            <a:r>
              <a:rPr lang="en-US" sz="3200"/>
              <a:t>2. Data perusahaan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</a:pPr>
            <a:r>
              <a:rPr lang="en-US" sz="3200"/>
              <a:t>3. Kebutuhan pengguna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</a:pPr>
            <a:r>
              <a:rPr lang="en-US" sz="3200"/>
              <a:t>4. Penelitian terdahulu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</a:pPr>
            <a:r>
              <a:rPr lang="en-US" sz="3200"/>
              <a:t>5. Kebijakan atau target organisasi</a:t>
            </a:r>
            <a:endParaRPr sz="3200"/>
          </a:p>
        </p:txBody>
      </p:sp>
    </p:spTree>
    <p:extLst>
      <p:ext uri="{BB962C8B-B14F-4D97-AF65-F5344CB8AC3E}">
        <p14:creationId xmlns:p14="http://schemas.microsoft.com/office/powerpoint/2010/main" val="1479198533"/>
      </p:ext>
    </p:extLst>
  </p:cSld>
  <p:clrMapOvr>
    <a:masterClrMapping/>
  </p:clrMapOvr>
</p:sld>
</file>

<file path=ppt/theme/theme1.xml><?xml version="1.0" encoding="utf-8"?>
<a:theme xmlns:a="http://schemas.openxmlformats.org/drawingml/2006/main" name="St Stephen's Day by Slidesgo">
  <a:themeElements>
    <a:clrScheme name="Simple Light">
      <a:dk1>
        <a:srgbClr val="7B673A"/>
      </a:dk1>
      <a:lt1>
        <a:srgbClr val="E9C788"/>
      </a:lt1>
      <a:dk2>
        <a:srgbClr val="E9CE8E"/>
      </a:dk2>
      <a:lt2>
        <a:srgbClr val="FFF9B7"/>
      </a:lt2>
      <a:accent1>
        <a:srgbClr val="CE914A"/>
      </a:accent1>
      <a:accent2>
        <a:srgbClr val="4D2E1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D2E1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345</Words>
  <Application>Microsoft Office PowerPoint</Application>
  <PresentationFormat>On-screen Show (16:9)</PresentationFormat>
  <Paragraphs>48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DM Serif Display</vt:lpstr>
      <vt:lpstr>Arial</vt:lpstr>
      <vt:lpstr>Mulish</vt:lpstr>
      <vt:lpstr>St Stephen's Day by Slidesgo</vt:lpstr>
      <vt:lpstr>Identifikasi Masalah Penelitian</vt:lpstr>
      <vt:lpstr>Kita mulai dari sebuah pertanyaan</vt:lpstr>
      <vt:lpstr>Kita mulai dari sebuah pertanyaan</vt:lpstr>
      <vt:lpstr>PowerPoint Presentation</vt:lpstr>
      <vt:lpstr>PowerPoint Presentation</vt:lpstr>
      <vt:lpstr>Masalah Penelitian</vt:lpstr>
      <vt:lpstr>Masalah Penelitian</vt:lpstr>
      <vt:lpstr>Fenomena</vt:lpstr>
      <vt:lpstr>Topik</vt:lpstr>
      <vt:lpstr>Topik vs Gejala vs Fenomena vs Masalah</vt:lpstr>
      <vt:lpstr>Sumber Masalah Penelitian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Metodologi Penelitian Teknik Industri</dc:title>
  <dc:creator>Diah Dee</dc:creator>
  <cp:lastModifiedBy>Diah Dee</cp:lastModifiedBy>
  <cp:revision>21</cp:revision>
  <dcterms:modified xsi:type="dcterms:W3CDTF">2026-09-28T00:30:02Z</dcterms:modified>
</cp:coreProperties>
</file>